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35872" r:id="rId1"/>
    <p:sldMasterId id="2147537975" r:id="rId2"/>
  </p:sldMasterIdLst>
  <p:notesMasterIdLst>
    <p:notesMasterId r:id="rId39"/>
  </p:notesMasterIdLst>
  <p:handoutMasterIdLst>
    <p:handoutMasterId r:id="rId40"/>
  </p:handoutMasterIdLst>
  <p:sldIdLst>
    <p:sldId id="57924" r:id="rId3"/>
    <p:sldId id="57963" r:id="rId4"/>
    <p:sldId id="57927" r:id="rId5"/>
    <p:sldId id="57921" r:id="rId6"/>
    <p:sldId id="57980" r:id="rId7"/>
    <p:sldId id="57981" r:id="rId8"/>
    <p:sldId id="57982" r:id="rId9"/>
    <p:sldId id="57983" r:id="rId10"/>
    <p:sldId id="57984" r:id="rId11"/>
    <p:sldId id="57985" r:id="rId12"/>
    <p:sldId id="57986" r:id="rId13"/>
    <p:sldId id="57919" r:id="rId14"/>
    <p:sldId id="57945" r:id="rId15"/>
    <p:sldId id="57944" r:id="rId16"/>
    <p:sldId id="57987" r:id="rId17"/>
    <p:sldId id="57988" r:id="rId18"/>
    <p:sldId id="57989" r:id="rId19"/>
    <p:sldId id="57990" r:id="rId20"/>
    <p:sldId id="57991" r:id="rId21"/>
    <p:sldId id="57992" r:id="rId22"/>
    <p:sldId id="57993" r:id="rId23"/>
    <p:sldId id="57994" r:id="rId24"/>
    <p:sldId id="57995" r:id="rId25"/>
    <p:sldId id="57996" r:id="rId26"/>
    <p:sldId id="57997" r:id="rId27"/>
    <p:sldId id="57998" r:id="rId28"/>
    <p:sldId id="57999" r:id="rId29"/>
    <p:sldId id="58000" r:id="rId30"/>
    <p:sldId id="58001" r:id="rId31"/>
    <p:sldId id="58003" r:id="rId32"/>
    <p:sldId id="58002" r:id="rId33"/>
    <p:sldId id="58005" r:id="rId34"/>
    <p:sldId id="58004" r:id="rId35"/>
    <p:sldId id="58006" r:id="rId36"/>
    <p:sldId id="58007" r:id="rId37"/>
    <p:sldId id="57920" r:id="rId38"/>
  </p:sldIdLst>
  <p:sldSz cx="12192000" cy="6858000"/>
  <p:notesSz cx="6950075" cy="9236075"/>
  <p:defaultTextStyle>
    <a:defPPr>
      <a:defRPr lang="en-US"/>
    </a:defPPr>
    <a:lvl1pPr algn="ctr" rtl="0" fontAlgn="base">
      <a:spcBef>
        <a:spcPct val="0"/>
      </a:spcBef>
      <a:spcAft>
        <a:spcPct val="0"/>
      </a:spcAft>
      <a:defRPr sz="3200" b="1" kern="1200">
        <a:solidFill>
          <a:schemeClr val="tx1"/>
        </a:solidFill>
        <a:latin typeface="Calibri" pitchFamily="34" charset="0"/>
        <a:ea typeface="+mn-ea"/>
        <a:cs typeface="+mn-cs"/>
      </a:defRPr>
    </a:lvl1pPr>
    <a:lvl2pPr marL="457200" algn="ctr" rtl="0" fontAlgn="base">
      <a:spcBef>
        <a:spcPct val="0"/>
      </a:spcBef>
      <a:spcAft>
        <a:spcPct val="0"/>
      </a:spcAft>
      <a:defRPr sz="3200" b="1" kern="1200">
        <a:solidFill>
          <a:schemeClr val="tx1"/>
        </a:solidFill>
        <a:latin typeface="Calibri" pitchFamily="34" charset="0"/>
        <a:ea typeface="+mn-ea"/>
        <a:cs typeface="+mn-cs"/>
      </a:defRPr>
    </a:lvl2pPr>
    <a:lvl3pPr marL="914400" algn="ctr" rtl="0" fontAlgn="base">
      <a:spcBef>
        <a:spcPct val="0"/>
      </a:spcBef>
      <a:spcAft>
        <a:spcPct val="0"/>
      </a:spcAft>
      <a:defRPr sz="3200" b="1" kern="1200">
        <a:solidFill>
          <a:schemeClr val="tx1"/>
        </a:solidFill>
        <a:latin typeface="Calibri" pitchFamily="34" charset="0"/>
        <a:ea typeface="+mn-ea"/>
        <a:cs typeface="+mn-cs"/>
      </a:defRPr>
    </a:lvl3pPr>
    <a:lvl4pPr marL="1371600" algn="ctr" rtl="0" fontAlgn="base">
      <a:spcBef>
        <a:spcPct val="0"/>
      </a:spcBef>
      <a:spcAft>
        <a:spcPct val="0"/>
      </a:spcAft>
      <a:defRPr sz="3200" b="1" kern="1200">
        <a:solidFill>
          <a:schemeClr val="tx1"/>
        </a:solidFill>
        <a:latin typeface="Calibri" pitchFamily="34" charset="0"/>
        <a:ea typeface="+mn-ea"/>
        <a:cs typeface="+mn-cs"/>
      </a:defRPr>
    </a:lvl4pPr>
    <a:lvl5pPr marL="1828800" algn="ctr" rtl="0" fontAlgn="base">
      <a:spcBef>
        <a:spcPct val="0"/>
      </a:spcBef>
      <a:spcAft>
        <a:spcPct val="0"/>
      </a:spcAft>
      <a:defRPr sz="3200" b="1" kern="1200">
        <a:solidFill>
          <a:schemeClr val="tx1"/>
        </a:solidFill>
        <a:latin typeface="Calibri" pitchFamily="34" charset="0"/>
        <a:ea typeface="+mn-ea"/>
        <a:cs typeface="+mn-cs"/>
      </a:defRPr>
    </a:lvl5pPr>
    <a:lvl6pPr marL="2286000" algn="l" defTabSz="914400" rtl="0" eaLnBrk="1" latinLnBrk="0" hangingPunct="1">
      <a:defRPr sz="3200" b="1" kern="1200">
        <a:solidFill>
          <a:schemeClr val="tx1"/>
        </a:solidFill>
        <a:latin typeface="Calibri" pitchFamily="34" charset="0"/>
        <a:ea typeface="+mn-ea"/>
        <a:cs typeface="+mn-cs"/>
      </a:defRPr>
    </a:lvl6pPr>
    <a:lvl7pPr marL="2743200" algn="l" defTabSz="914400" rtl="0" eaLnBrk="1" latinLnBrk="0" hangingPunct="1">
      <a:defRPr sz="3200" b="1" kern="1200">
        <a:solidFill>
          <a:schemeClr val="tx1"/>
        </a:solidFill>
        <a:latin typeface="Calibri" pitchFamily="34" charset="0"/>
        <a:ea typeface="+mn-ea"/>
        <a:cs typeface="+mn-cs"/>
      </a:defRPr>
    </a:lvl7pPr>
    <a:lvl8pPr marL="3200400" algn="l" defTabSz="914400" rtl="0" eaLnBrk="1" latinLnBrk="0" hangingPunct="1">
      <a:defRPr sz="3200" b="1" kern="1200">
        <a:solidFill>
          <a:schemeClr val="tx1"/>
        </a:solidFill>
        <a:latin typeface="Calibri" pitchFamily="34" charset="0"/>
        <a:ea typeface="+mn-ea"/>
        <a:cs typeface="+mn-cs"/>
      </a:defRPr>
    </a:lvl8pPr>
    <a:lvl9pPr marL="3657600" algn="l" defTabSz="914400" rtl="0" eaLnBrk="1" latinLnBrk="0" hangingPunct="1">
      <a:defRPr sz="3200" b="1"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408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9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nette Godsey" initials="LG" lastIdx="5"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0812"/>
    <a:srgbClr val="32131B"/>
    <a:srgbClr val="250008"/>
    <a:srgbClr val="2E0D16"/>
    <a:srgbClr val="27020A"/>
    <a:srgbClr val="C09D39"/>
    <a:srgbClr val="FDE384"/>
    <a:srgbClr val="9A0000"/>
    <a:srgbClr val="F0AA38"/>
    <a:srgbClr val="5A9D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04" autoAdjust="0"/>
    <p:restoredTop sz="94249" autoAdjust="0"/>
  </p:normalViewPr>
  <p:slideViewPr>
    <p:cSldViewPr snapToGrid="0">
      <p:cViewPr varScale="1">
        <p:scale>
          <a:sx n="107" d="100"/>
          <a:sy n="107" d="100"/>
        </p:scale>
        <p:origin x="126" y="180"/>
      </p:cViewPr>
      <p:guideLst>
        <p:guide orient="horz" pos="4080"/>
        <p:guide pos="3840"/>
      </p:guideLst>
    </p:cSldViewPr>
  </p:slideViewPr>
  <p:outlineViewPr>
    <p:cViewPr>
      <p:scale>
        <a:sx n="33" d="100"/>
        <a:sy n="33" d="100"/>
      </p:scale>
      <p:origin x="0" y="-19118"/>
    </p:cViewPr>
  </p:outlineViewPr>
  <p:notesTextViewPr>
    <p:cViewPr>
      <p:scale>
        <a:sx n="3" d="2"/>
        <a:sy n="3" d="2"/>
      </p:scale>
      <p:origin x="0" y="0"/>
    </p:cViewPr>
  </p:notesTextViewPr>
  <p:sorterViewPr>
    <p:cViewPr>
      <p:scale>
        <a:sx n="90" d="100"/>
        <a:sy n="90" d="100"/>
      </p:scale>
      <p:origin x="0" y="-29454"/>
    </p:cViewPr>
  </p:sorterViewPr>
  <p:notesViewPr>
    <p:cSldViewPr snapToGrid="0">
      <p:cViewPr varScale="1">
        <p:scale>
          <a:sx n="38" d="100"/>
          <a:sy n="38" d="100"/>
        </p:scale>
        <p:origin x="-1542" y="-84"/>
      </p:cViewPr>
      <p:guideLst>
        <p:guide orient="horz" pos="2909"/>
        <p:guide pos="219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06498" name="Rectangle 2"/>
          <p:cNvSpPr>
            <a:spLocks noGrp="1" noChangeArrowheads="1"/>
          </p:cNvSpPr>
          <p:nvPr>
            <p:ph type="hdr" sz="quarter"/>
          </p:nvPr>
        </p:nvSpPr>
        <p:spPr bwMode="auto">
          <a:xfrm>
            <a:off x="3" y="0"/>
            <a:ext cx="3011700" cy="461804"/>
          </a:xfrm>
          <a:prstGeom prst="rect">
            <a:avLst/>
          </a:prstGeom>
          <a:noFill/>
          <a:ln w="9525">
            <a:noFill/>
            <a:miter lim="800000"/>
            <a:headEnd/>
            <a:tailEnd/>
          </a:ln>
          <a:effectLst/>
        </p:spPr>
        <p:txBody>
          <a:bodyPr vert="horz" wrap="square" lIns="92242" tIns="46118" rIns="92242" bIns="46118" numCol="1" anchor="t" anchorCtr="0" compatLnSpc="1">
            <a:prstTxWarp prst="textNoShape">
              <a:avLst/>
            </a:prstTxWarp>
          </a:bodyPr>
          <a:lstStyle>
            <a:lvl1pPr algn="l"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16106499" name="Rectangle 3"/>
          <p:cNvSpPr>
            <a:spLocks noGrp="1" noChangeArrowheads="1"/>
          </p:cNvSpPr>
          <p:nvPr>
            <p:ph type="dt" sz="quarter" idx="1"/>
          </p:nvPr>
        </p:nvSpPr>
        <p:spPr bwMode="auto">
          <a:xfrm>
            <a:off x="3936772" y="0"/>
            <a:ext cx="3011700" cy="461804"/>
          </a:xfrm>
          <a:prstGeom prst="rect">
            <a:avLst/>
          </a:prstGeom>
          <a:noFill/>
          <a:ln w="9525">
            <a:noFill/>
            <a:miter lim="800000"/>
            <a:headEnd/>
            <a:tailEnd/>
          </a:ln>
          <a:effectLst/>
        </p:spPr>
        <p:txBody>
          <a:bodyPr vert="horz" wrap="square" lIns="92242" tIns="46118" rIns="92242" bIns="46118" numCol="1" anchor="t" anchorCtr="0" compatLnSpc="1">
            <a:prstTxWarp prst="textNoShape">
              <a:avLst/>
            </a:prstTxWarp>
          </a:bodyPr>
          <a:lstStyle>
            <a:lvl1pPr algn="r"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16106500" name="Rectangle 4"/>
          <p:cNvSpPr>
            <a:spLocks noGrp="1" noChangeArrowheads="1"/>
          </p:cNvSpPr>
          <p:nvPr>
            <p:ph type="ftr" sz="quarter" idx="2"/>
          </p:nvPr>
        </p:nvSpPr>
        <p:spPr bwMode="auto">
          <a:xfrm>
            <a:off x="3" y="8772667"/>
            <a:ext cx="3011700" cy="461804"/>
          </a:xfrm>
          <a:prstGeom prst="rect">
            <a:avLst/>
          </a:prstGeom>
          <a:noFill/>
          <a:ln w="9525">
            <a:noFill/>
            <a:miter lim="800000"/>
            <a:headEnd/>
            <a:tailEnd/>
          </a:ln>
          <a:effectLst/>
        </p:spPr>
        <p:txBody>
          <a:bodyPr vert="horz" wrap="square" lIns="92242" tIns="46118" rIns="92242" bIns="46118" numCol="1" anchor="b" anchorCtr="0" compatLnSpc="1">
            <a:prstTxWarp prst="textNoShape">
              <a:avLst/>
            </a:prstTxWarp>
          </a:bodyPr>
          <a:lstStyle>
            <a:lvl1pPr algn="l"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16106501" name="Rectangle 5"/>
          <p:cNvSpPr>
            <a:spLocks noGrp="1" noChangeArrowheads="1"/>
          </p:cNvSpPr>
          <p:nvPr>
            <p:ph type="sldNum" sz="quarter" idx="3"/>
          </p:nvPr>
        </p:nvSpPr>
        <p:spPr bwMode="auto">
          <a:xfrm>
            <a:off x="3936772" y="8772667"/>
            <a:ext cx="3011700" cy="461804"/>
          </a:xfrm>
          <a:prstGeom prst="rect">
            <a:avLst/>
          </a:prstGeom>
          <a:noFill/>
          <a:ln w="9525">
            <a:noFill/>
            <a:miter lim="800000"/>
            <a:headEnd/>
            <a:tailEnd/>
          </a:ln>
          <a:effectLst/>
        </p:spPr>
        <p:txBody>
          <a:bodyPr vert="horz" wrap="square" lIns="92242" tIns="46118" rIns="92242" bIns="46118" numCol="1" anchor="b" anchorCtr="0" compatLnSpc="1">
            <a:prstTxWarp prst="textNoShape">
              <a:avLst/>
            </a:prstTxWarp>
          </a:bodyPr>
          <a:lstStyle>
            <a:lvl1pPr algn="r" eaLnBrk="0" hangingPunct="0">
              <a:lnSpc>
                <a:spcPct val="100000"/>
              </a:lnSpc>
              <a:spcBef>
                <a:spcPct val="0"/>
              </a:spcBef>
              <a:buFontTx/>
              <a:buNone/>
              <a:defRPr sz="1200" b="0">
                <a:latin typeface="Times New Roman" pitchFamily="18" charset="0"/>
              </a:defRPr>
            </a:lvl1pPr>
          </a:lstStyle>
          <a:p>
            <a:pPr>
              <a:defRPr/>
            </a:pPr>
            <a:fld id="{6654668F-56C4-4741-BFFA-02E6EB65A3EF}" type="slidenum">
              <a:rPr lang="en-US"/>
              <a:pPr>
                <a:defRPr/>
              </a:pPr>
              <a:t>‹#›</a:t>
            </a:fld>
            <a:endParaRPr lang="en-US" dirty="0"/>
          </a:p>
        </p:txBody>
      </p:sp>
    </p:spTree>
    <p:extLst>
      <p:ext uri="{BB962C8B-B14F-4D97-AF65-F5344CB8AC3E}">
        <p14:creationId xmlns:p14="http://schemas.microsoft.com/office/powerpoint/2010/main" val="3204714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62" name="Rectangle 2"/>
          <p:cNvSpPr>
            <a:spLocks noGrp="1" noChangeArrowheads="1"/>
          </p:cNvSpPr>
          <p:nvPr>
            <p:ph type="hdr" sz="quarter"/>
          </p:nvPr>
        </p:nvSpPr>
        <p:spPr bwMode="auto">
          <a:xfrm>
            <a:off x="3" y="0"/>
            <a:ext cx="3011700" cy="461804"/>
          </a:xfrm>
          <a:prstGeom prst="rect">
            <a:avLst/>
          </a:prstGeom>
          <a:noFill/>
          <a:ln w="9525">
            <a:noFill/>
            <a:miter lim="800000"/>
            <a:headEnd/>
            <a:tailEnd/>
          </a:ln>
          <a:effectLst/>
        </p:spPr>
        <p:txBody>
          <a:bodyPr vert="horz" wrap="square" lIns="92242" tIns="46118" rIns="92242" bIns="46118" numCol="1" anchor="t" anchorCtr="0" compatLnSpc="1">
            <a:prstTxWarp prst="textNoShape">
              <a:avLst/>
            </a:prstTxWarp>
          </a:bodyPr>
          <a:lstStyle>
            <a:lvl1pPr algn="l"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450563" name="Rectangle 3"/>
          <p:cNvSpPr>
            <a:spLocks noGrp="1" noChangeArrowheads="1"/>
          </p:cNvSpPr>
          <p:nvPr>
            <p:ph type="dt" idx="1"/>
          </p:nvPr>
        </p:nvSpPr>
        <p:spPr bwMode="auto">
          <a:xfrm>
            <a:off x="3938381" y="0"/>
            <a:ext cx="3011700" cy="461804"/>
          </a:xfrm>
          <a:prstGeom prst="rect">
            <a:avLst/>
          </a:prstGeom>
          <a:noFill/>
          <a:ln w="9525">
            <a:noFill/>
            <a:miter lim="800000"/>
            <a:headEnd/>
            <a:tailEnd/>
          </a:ln>
          <a:effectLst/>
        </p:spPr>
        <p:txBody>
          <a:bodyPr vert="horz" wrap="square" lIns="92242" tIns="46118" rIns="92242" bIns="46118" numCol="1" anchor="t" anchorCtr="0" compatLnSpc="1">
            <a:prstTxWarp prst="textNoShape">
              <a:avLst/>
            </a:prstTxWarp>
          </a:bodyPr>
          <a:lstStyle>
            <a:lvl1pPr algn="r"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570372" name="Rectangle 4"/>
          <p:cNvSpPr>
            <a:spLocks noGrp="1" noRot="1" noChangeAspect="1" noChangeArrowheads="1" noTextEdit="1"/>
          </p:cNvSpPr>
          <p:nvPr>
            <p:ph type="sldImg" idx="2"/>
          </p:nvPr>
        </p:nvSpPr>
        <p:spPr bwMode="auto">
          <a:xfrm>
            <a:off x="395288" y="692150"/>
            <a:ext cx="6159500" cy="3465513"/>
          </a:xfrm>
          <a:prstGeom prst="rect">
            <a:avLst/>
          </a:prstGeom>
          <a:noFill/>
          <a:ln w="9525">
            <a:solidFill>
              <a:srgbClr val="000000"/>
            </a:solidFill>
            <a:miter lim="800000"/>
            <a:headEnd/>
            <a:tailEnd/>
          </a:ln>
        </p:spPr>
      </p:sp>
      <p:sp>
        <p:nvSpPr>
          <p:cNvPr id="450565" name="Rectangle 5"/>
          <p:cNvSpPr>
            <a:spLocks noGrp="1" noChangeArrowheads="1"/>
          </p:cNvSpPr>
          <p:nvPr>
            <p:ph type="body" sz="quarter" idx="3"/>
          </p:nvPr>
        </p:nvSpPr>
        <p:spPr bwMode="auto">
          <a:xfrm>
            <a:off x="926677" y="4387137"/>
            <a:ext cx="5096722" cy="4156234"/>
          </a:xfrm>
          <a:prstGeom prst="rect">
            <a:avLst/>
          </a:prstGeom>
          <a:noFill/>
          <a:ln w="9525">
            <a:noFill/>
            <a:miter lim="800000"/>
            <a:headEnd/>
            <a:tailEnd/>
          </a:ln>
          <a:effectLst/>
        </p:spPr>
        <p:txBody>
          <a:bodyPr vert="horz" wrap="square" lIns="92242" tIns="46118" rIns="92242" bIns="4611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566" name="Rectangle 6"/>
          <p:cNvSpPr>
            <a:spLocks noGrp="1" noChangeArrowheads="1"/>
          </p:cNvSpPr>
          <p:nvPr>
            <p:ph type="ftr" sz="quarter" idx="4"/>
          </p:nvPr>
        </p:nvSpPr>
        <p:spPr bwMode="auto">
          <a:xfrm>
            <a:off x="3" y="8774271"/>
            <a:ext cx="3011700" cy="461804"/>
          </a:xfrm>
          <a:prstGeom prst="rect">
            <a:avLst/>
          </a:prstGeom>
          <a:noFill/>
          <a:ln w="9525">
            <a:noFill/>
            <a:miter lim="800000"/>
            <a:headEnd/>
            <a:tailEnd/>
          </a:ln>
          <a:effectLst/>
        </p:spPr>
        <p:txBody>
          <a:bodyPr vert="horz" wrap="square" lIns="92242" tIns="46118" rIns="92242" bIns="46118" numCol="1" anchor="b" anchorCtr="0" compatLnSpc="1">
            <a:prstTxWarp prst="textNoShape">
              <a:avLst/>
            </a:prstTxWarp>
          </a:bodyPr>
          <a:lstStyle>
            <a:lvl1pPr algn="l" eaLnBrk="0" hangingPunct="0">
              <a:lnSpc>
                <a:spcPct val="100000"/>
              </a:lnSpc>
              <a:spcBef>
                <a:spcPct val="0"/>
              </a:spcBef>
              <a:buFontTx/>
              <a:buNone/>
              <a:defRPr sz="1200" b="0">
                <a:latin typeface="Times New Roman" pitchFamily="18" charset="0"/>
              </a:defRPr>
            </a:lvl1pPr>
          </a:lstStyle>
          <a:p>
            <a:pPr>
              <a:defRPr/>
            </a:pPr>
            <a:endParaRPr lang="en-US" dirty="0"/>
          </a:p>
        </p:txBody>
      </p:sp>
      <p:sp>
        <p:nvSpPr>
          <p:cNvPr id="450567" name="Rectangle 7"/>
          <p:cNvSpPr>
            <a:spLocks noGrp="1" noChangeArrowheads="1"/>
          </p:cNvSpPr>
          <p:nvPr>
            <p:ph type="sldNum" sz="quarter" idx="5"/>
          </p:nvPr>
        </p:nvSpPr>
        <p:spPr bwMode="auto">
          <a:xfrm>
            <a:off x="3938381" y="8774271"/>
            <a:ext cx="3011700" cy="461804"/>
          </a:xfrm>
          <a:prstGeom prst="rect">
            <a:avLst/>
          </a:prstGeom>
          <a:noFill/>
          <a:ln w="9525">
            <a:noFill/>
            <a:miter lim="800000"/>
            <a:headEnd/>
            <a:tailEnd/>
          </a:ln>
          <a:effectLst/>
        </p:spPr>
        <p:txBody>
          <a:bodyPr vert="horz" wrap="square" lIns="92242" tIns="46118" rIns="92242" bIns="46118" numCol="1" anchor="b" anchorCtr="0" compatLnSpc="1">
            <a:prstTxWarp prst="textNoShape">
              <a:avLst/>
            </a:prstTxWarp>
          </a:bodyPr>
          <a:lstStyle>
            <a:lvl1pPr algn="r" eaLnBrk="0" hangingPunct="0">
              <a:lnSpc>
                <a:spcPct val="100000"/>
              </a:lnSpc>
              <a:spcBef>
                <a:spcPct val="0"/>
              </a:spcBef>
              <a:buFontTx/>
              <a:buNone/>
              <a:defRPr sz="1200" b="0">
                <a:latin typeface="Times New Roman" pitchFamily="18" charset="0"/>
              </a:defRPr>
            </a:lvl1pPr>
          </a:lstStyle>
          <a:p>
            <a:pPr>
              <a:defRPr/>
            </a:pPr>
            <a:fld id="{5568AA5F-5385-4135-AF0B-2787D81F658F}" type="slidenum">
              <a:rPr lang="en-US"/>
              <a:pPr>
                <a:defRPr/>
              </a:pPr>
              <a:t>‹#›</a:t>
            </a:fld>
            <a:endParaRPr lang="en-US" dirty="0"/>
          </a:p>
        </p:txBody>
      </p:sp>
    </p:spTree>
    <p:extLst>
      <p:ext uri="{BB962C8B-B14F-4D97-AF65-F5344CB8AC3E}">
        <p14:creationId xmlns:p14="http://schemas.microsoft.com/office/powerpoint/2010/main" val="171249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1EB23D-5F0F-491D-827D-BE960570DA63}" type="slidenum">
              <a:rPr lang="en-US"/>
              <a:pPr>
                <a:defRPr/>
              </a:pPr>
              <a:t>‹#›</a:t>
            </a:fld>
            <a:endParaRPr lang="en-US"/>
          </a:p>
        </p:txBody>
      </p:sp>
    </p:spTree>
    <p:extLst>
      <p:ext uri="{BB962C8B-B14F-4D97-AF65-F5344CB8AC3E}">
        <p14:creationId xmlns:p14="http://schemas.microsoft.com/office/powerpoint/2010/main" val="2932162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B78BED-3F66-471C-A846-5B0E1F692914}" type="slidenum">
              <a:rPr lang="en-US"/>
              <a:pPr>
                <a:defRPr/>
              </a:pPr>
              <a:t>‹#›</a:t>
            </a:fld>
            <a:endParaRPr lang="en-US"/>
          </a:p>
        </p:txBody>
      </p:sp>
    </p:spTree>
    <p:extLst>
      <p:ext uri="{BB962C8B-B14F-4D97-AF65-F5344CB8AC3E}">
        <p14:creationId xmlns:p14="http://schemas.microsoft.com/office/powerpoint/2010/main" val="3455105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D8A0DA-B6FC-4781-96AA-E01B7E7AFD51}" type="slidenum">
              <a:rPr lang="en-US"/>
              <a:pPr>
                <a:defRPr/>
              </a:pPr>
              <a:t>‹#›</a:t>
            </a:fld>
            <a:endParaRPr lang="en-US"/>
          </a:p>
        </p:txBody>
      </p:sp>
    </p:spTree>
    <p:extLst>
      <p:ext uri="{BB962C8B-B14F-4D97-AF65-F5344CB8AC3E}">
        <p14:creationId xmlns:p14="http://schemas.microsoft.com/office/powerpoint/2010/main" val="2054632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7D2B-6EE9-43E9-B3F3-516C779121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C88A1C-E2AA-4294-A084-90E5BC2F82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5F8918-8E49-4561-BD61-B5FB12B2AA0D}"/>
              </a:ext>
            </a:extLst>
          </p:cNvPr>
          <p:cNvSpPr>
            <a:spLocks noGrp="1"/>
          </p:cNvSpPr>
          <p:nvPr>
            <p:ph type="dt" sz="half" idx="10"/>
          </p:nvPr>
        </p:nvSpPr>
        <p:spPr/>
        <p:txBody>
          <a:bodyPr/>
          <a:lstStyle/>
          <a:p>
            <a:fld id="{7E71BE0D-7704-4A22-8A20-08A76C929105}" type="datetimeFigureOut">
              <a:rPr lang="en-US" smtClean="0"/>
              <a:t>12/15/2021</a:t>
            </a:fld>
            <a:endParaRPr lang="en-US"/>
          </a:p>
        </p:txBody>
      </p:sp>
      <p:sp>
        <p:nvSpPr>
          <p:cNvPr id="5" name="Footer Placeholder 4">
            <a:extLst>
              <a:ext uri="{FF2B5EF4-FFF2-40B4-BE49-F238E27FC236}">
                <a16:creationId xmlns:a16="http://schemas.microsoft.com/office/drawing/2014/main" id="{384EB742-3AD4-4E74-A580-B62BD715C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83037-6B2B-4758-8792-C72CCC6D29ED}"/>
              </a:ext>
            </a:extLst>
          </p:cNvPr>
          <p:cNvSpPr>
            <a:spLocks noGrp="1"/>
          </p:cNvSpPr>
          <p:nvPr>
            <p:ph type="sldNum" sz="quarter" idx="12"/>
          </p:nvPr>
        </p:nvSpPr>
        <p:spPr/>
        <p:txBody>
          <a:bodyPr/>
          <a:lstStyle/>
          <a:p>
            <a:fld id="{84814A4B-95C3-44CC-AFCD-E56B56E46006}" type="slidenum">
              <a:rPr lang="en-US" smtClean="0"/>
              <a:t>‹#›</a:t>
            </a:fld>
            <a:endParaRPr lang="en-US"/>
          </a:p>
        </p:txBody>
      </p:sp>
    </p:spTree>
    <p:extLst>
      <p:ext uri="{BB962C8B-B14F-4D97-AF65-F5344CB8AC3E}">
        <p14:creationId xmlns:p14="http://schemas.microsoft.com/office/powerpoint/2010/main" val="1639174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FC-0484-43BB-AA33-D1C1538BEA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BB6538-0304-4E7B-A349-045C1973FE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AA92A-3AD6-4A75-A38E-E9ED89A243F6}"/>
              </a:ext>
            </a:extLst>
          </p:cNvPr>
          <p:cNvSpPr>
            <a:spLocks noGrp="1"/>
          </p:cNvSpPr>
          <p:nvPr>
            <p:ph type="dt" sz="half" idx="10"/>
          </p:nvPr>
        </p:nvSpPr>
        <p:spPr/>
        <p:txBody>
          <a:bodyPr/>
          <a:lstStyle/>
          <a:p>
            <a:fld id="{7E71BE0D-7704-4A22-8A20-08A76C929105}" type="datetimeFigureOut">
              <a:rPr lang="en-US" smtClean="0"/>
              <a:t>12/15/2021</a:t>
            </a:fld>
            <a:endParaRPr lang="en-US"/>
          </a:p>
        </p:txBody>
      </p:sp>
      <p:sp>
        <p:nvSpPr>
          <p:cNvPr id="5" name="Footer Placeholder 4">
            <a:extLst>
              <a:ext uri="{FF2B5EF4-FFF2-40B4-BE49-F238E27FC236}">
                <a16:creationId xmlns:a16="http://schemas.microsoft.com/office/drawing/2014/main" id="{57534E24-FCBF-4139-9F0B-6F3072679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B6A35-8056-4A6A-BAA1-4E9295E19CF9}"/>
              </a:ext>
            </a:extLst>
          </p:cNvPr>
          <p:cNvSpPr>
            <a:spLocks noGrp="1"/>
          </p:cNvSpPr>
          <p:nvPr>
            <p:ph type="sldNum" sz="quarter" idx="12"/>
          </p:nvPr>
        </p:nvSpPr>
        <p:spPr/>
        <p:txBody>
          <a:bodyPr/>
          <a:lstStyle/>
          <a:p>
            <a:fld id="{84814A4B-95C3-44CC-AFCD-E56B56E46006}" type="slidenum">
              <a:rPr lang="en-US" smtClean="0"/>
              <a:t>‹#›</a:t>
            </a:fld>
            <a:endParaRPr lang="en-US"/>
          </a:p>
        </p:txBody>
      </p:sp>
    </p:spTree>
    <p:extLst>
      <p:ext uri="{BB962C8B-B14F-4D97-AF65-F5344CB8AC3E}">
        <p14:creationId xmlns:p14="http://schemas.microsoft.com/office/powerpoint/2010/main" val="4031192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0E61A-0029-41CC-9B63-2373A9F4F6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7CC7E2-BE6C-4817-8D08-98167991EA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9E92D5-52DF-498D-A061-978BDB0E6481}"/>
              </a:ext>
            </a:extLst>
          </p:cNvPr>
          <p:cNvSpPr>
            <a:spLocks noGrp="1"/>
          </p:cNvSpPr>
          <p:nvPr>
            <p:ph type="dt" sz="half" idx="10"/>
          </p:nvPr>
        </p:nvSpPr>
        <p:spPr/>
        <p:txBody>
          <a:bodyPr/>
          <a:lstStyle/>
          <a:p>
            <a:fld id="{7E71BE0D-7704-4A22-8A20-08A76C929105}" type="datetimeFigureOut">
              <a:rPr lang="en-US" smtClean="0"/>
              <a:t>12/15/2021</a:t>
            </a:fld>
            <a:endParaRPr lang="en-US"/>
          </a:p>
        </p:txBody>
      </p:sp>
      <p:sp>
        <p:nvSpPr>
          <p:cNvPr id="5" name="Footer Placeholder 4">
            <a:extLst>
              <a:ext uri="{FF2B5EF4-FFF2-40B4-BE49-F238E27FC236}">
                <a16:creationId xmlns:a16="http://schemas.microsoft.com/office/drawing/2014/main" id="{93B7084B-D3B3-4C92-9C31-ACDE74411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ED0AB-6A12-49B0-9DA5-CAA9C089CE43}"/>
              </a:ext>
            </a:extLst>
          </p:cNvPr>
          <p:cNvSpPr>
            <a:spLocks noGrp="1"/>
          </p:cNvSpPr>
          <p:nvPr>
            <p:ph type="sldNum" sz="quarter" idx="12"/>
          </p:nvPr>
        </p:nvSpPr>
        <p:spPr/>
        <p:txBody>
          <a:bodyPr/>
          <a:lstStyle/>
          <a:p>
            <a:fld id="{84814A4B-95C3-44CC-AFCD-E56B56E46006}" type="slidenum">
              <a:rPr lang="en-US" smtClean="0"/>
              <a:t>‹#›</a:t>
            </a:fld>
            <a:endParaRPr lang="en-US"/>
          </a:p>
        </p:txBody>
      </p:sp>
    </p:spTree>
    <p:extLst>
      <p:ext uri="{BB962C8B-B14F-4D97-AF65-F5344CB8AC3E}">
        <p14:creationId xmlns:p14="http://schemas.microsoft.com/office/powerpoint/2010/main" val="1638231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283D-14A4-4119-84F3-5EC8927DA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B4F376-6250-4405-98D6-9A048761F9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DF0254-1A4C-4984-ADA2-8D1D9F5235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C571FD-DFBD-4652-8E6E-66B1CCA28AA8}"/>
              </a:ext>
            </a:extLst>
          </p:cNvPr>
          <p:cNvSpPr>
            <a:spLocks noGrp="1"/>
          </p:cNvSpPr>
          <p:nvPr>
            <p:ph type="dt" sz="half" idx="10"/>
          </p:nvPr>
        </p:nvSpPr>
        <p:spPr/>
        <p:txBody>
          <a:bodyPr/>
          <a:lstStyle/>
          <a:p>
            <a:fld id="{7E71BE0D-7704-4A22-8A20-08A76C929105}" type="datetimeFigureOut">
              <a:rPr lang="en-US" smtClean="0"/>
              <a:t>12/15/2021</a:t>
            </a:fld>
            <a:endParaRPr lang="en-US"/>
          </a:p>
        </p:txBody>
      </p:sp>
      <p:sp>
        <p:nvSpPr>
          <p:cNvPr id="6" name="Footer Placeholder 5">
            <a:extLst>
              <a:ext uri="{FF2B5EF4-FFF2-40B4-BE49-F238E27FC236}">
                <a16:creationId xmlns:a16="http://schemas.microsoft.com/office/drawing/2014/main" id="{00DDAE76-F310-448F-8830-4411D469DC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4941B-B927-4B7F-B244-4EEAE986C7D5}"/>
              </a:ext>
            </a:extLst>
          </p:cNvPr>
          <p:cNvSpPr>
            <a:spLocks noGrp="1"/>
          </p:cNvSpPr>
          <p:nvPr>
            <p:ph type="sldNum" sz="quarter" idx="12"/>
          </p:nvPr>
        </p:nvSpPr>
        <p:spPr/>
        <p:txBody>
          <a:bodyPr/>
          <a:lstStyle/>
          <a:p>
            <a:fld id="{84814A4B-95C3-44CC-AFCD-E56B56E46006}" type="slidenum">
              <a:rPr lang="en-US" smtClean="0"/>
              <a:t>‹#›</a:t>
            </a:fld>
            <a:endParaRPr lang="en-US"/>
          </a:p>
        </p:txBody>
      </p:sp>
    </p:spTree>
    <p:extLst>
      <p:ext uri="{BB962C8B-B14F-4D97-AF65-F5344CB8AC3E}">
        <p14:creationId xmlns:p14="http://schemas.microsoft.com/office/powerpoint/2010/main" val="2707789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8686-1479-4D81-84F0-6AA0C57BBC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FC90D1-CD26-44B1-A29F-585F9A4E95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4C6DE1-0744-47E4-89F9-4499114173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26827E-AA1A-4A61-BAA2-A00A4A94E5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CA9653-C8FC-4591-B305-8365685E1E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8BB562-EF36-4E53-AA88-BCEB70DB94B4}"/>
              </a:ext>
            </a:extLst>
          </p:cNvPr>
          <p:cNvSpPr>
            <a:spLocks noGrp="1"/>
          </p:cNvSpPr>
          <p:nvPr>
            <p:ph type="dt" sz="half" idx="10"/>
          </p:nvPr>
        </p:nvSpPr>
        <p:spPr/>
        <p:txBody>
          <a:bodyPr/>
          <a:lstStyle/>
          <a:p>
            <a:fld id="{7E71BE0D-7704-4A22-8A20-08A76C929105}" type="datetimeFigureOut">
              <a:rPr lang="en-US" smtClean="0"/>
              <a:t>12/15/2021</a:t>
            </a:fld>
            <a:endParaRPr lang="en-US"/>
          </a:p>
        </p:txBody>
      </p:sp>
      <p:sp>
        <p:nvSpPr>
          <p:cNvPr id="8" name="Footer Placeholder 7">
            <a:extLst>
              <a:ext uri="{FF2B5EF4-FFF2-40B4-BE49-F238E27FC236}">
                <a16:creationId xmlns:a16="http://schemas.microsoft.com/office/drawing/2014/main" id="{C5A9633D-8637-4D36-A7F4-246953E014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FFF75-5065-415E-BE59-477583A44709}"/>
              </a:ext>
            </a:extLst>
          </p:cNvPr>
          <p:cNvSpPr>
            <a:spLocks noGrp="1"/>
          </p:cNvSpPr>
          <p:nvPr>
            <p:ph type="sldNum" sz="quarter" idx="12"/>
          </p:nvPr>
        </p:nvSpPr>
        <p:spPr/>
        <p:txBody>
          <a:bodyPr/>
          <a:lstStyle/>
          <a:p>
            <a:fld id="{84814A4B-95C3-44CC-AFCD-E56B56E46006}" type="slidenum">
              <a:rPr lang="en-US" smtClean="0"/>
              <a:t>‹#›</a:t>
            </a:fld>
            <a:endParaRPr lang="en-US"/>
          </a:p>
        </p:txBody>
      </p:sp>
    </p:spTree>
    <p:extLst>
      <p:ext uri="{BB962C8B-B14F-4D97-AF65-F5344CB8AC3E}">
        <p14:creationId xmlns:p14="http://schemas.microsoft.com/office/powerpoint/2010/main" val="4150040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1A05-79A9-4503-90DB-C1D10BBD3F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DC8742-0CEB-4FEE-8CFD-C95BDF5A96F3}"/>
              </a:ext>
            </a:extLst>
          </p:cNvPr>
          <p:cNvSpPr>
            <a:spLocks noGrp="1"/>
          </p:cNvSpPr>
          <p:nvPr>
            <p:ph type="dt" sz="half" idx="10"/>
          </p:nvPr>
        </p:nvSpPr>
        <p:spPr/>
        <p:txBody>
          <a:bodyPr/>
          <a:lstStyle/>
          <a:p>
            <a:fld id="{7E71BE0D-7704-4A22-8A20-08A76C929105}" type="datetimeFigureOut">
              <a:rPr lang="en-US" smtClean="0"/>
              <a:t>12/15/2021</a:t>
            </a:fld>
            <a:endParaRPr lang="en-US"/>
          </a:p>
        </p:txBody>
      </p:sp>
      <p:sp>
        <p:nvSpPr>
          <p:cNvPr id="4" name="Footer Placeholder 3">
            <a:extLst>
              <a:ext uri="{FF2B5EF4-FFF2-40B4-BE49-F238E27FC236}">
                <a16:creationId xmlns:a16="http://schemas.microsoft.com/office/drawing/2014/main" id="{4FD1F0FD-A873-433C-ACC3-727BA740C0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B7B263-800F-4A3B-B8B0-8D9E76D51FCE}"/>
              </a:ext>
            </a:extLst>
          </p:cNvPr>
          <p:cNvSpPr>
            <a:spLocks noGrp="1"/>
          </p:cNvSpPr>
          <p:nvPr>
            <p:ph type="sldNum" sz="quarter" idx="12"/>
          </p:nvPr>
        </p:nvSpPr>
        <p:spPr/>
        <p:txBody>
          <a:bodyPr/>
          <a:lstStyle/>
          <a:p>
            <a:fld id="{84814A4B-95C3-44CC-AFCD-E56B56E46006}" type="slidenum">
              <a:rPr lang="en-US" smtClean="0"/>
              <a:t>‹#›</a:t>
            </a:fld>
            <a:endParaRPr lang="en-US"/>
          </a:p>
        </p:txBody>
      </p:sp>
    </p:spTree>
    <p:extLst>
      <p:ext uri="{BB962C8B-B14F-4D97-AF65-F5344CB8AC3E}">
        <p14:creationId xmlns:p14="http://schemas.microsoft.com/office/powerpoint/2010/main" val="3602407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F5B77B-25B5-40E2-B8D4-3EA92FD3AB9A}"/>
              </a:ext>
            </a:extLst>
          </p:cNvPr>
          <p:cNvSpPr>
            <a:spLocks noGrp="1"/>
          </p:cNvSpPr>
          <p:nvPr>
            <p:ph type="dt" sz="half" idx="10"/>
          </p:nvPr>
        </p:nvSpPr>
        <p:spPr/>
        <p:txBody>
          <a:bodyPr/>
          <a:lstStyle/>
          <a:p>
            <a:fld id="{7E71BE0D-7704-4A22-8A20-08A76C929105}" type="datetimeFigureOut">
              <a:rPr lang="en-US" smtClean="0"/>
              <a:t>12/15/2021</a:t>
            </a:fld>
            <a:endParaRPr lang="en-US"/>
          </a:p>
        </p:txBody>
      </p:sp>
      <p:sp>
        <p:nvSpPr>
          <p:cNvPr id="3" name="Footer Placeholder 2">
            <a:extLst>
              <a:ext uri="{FF2B5EF4-FFF2-40B4-BE49-F238E27FC236}">
                <a16:creationId xmlns:a16="http://schemas.microsoft.com/office/drawing/2014/main" id="{CCFDE44F-CE89-45BD-87EC-DC847084F0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4C6BF8-3E7D-4E5D-863F-42B258ECA088}"/>
              </a:ext>
            </a:extLst>
          </p:cNvPr>
          <p:cNvSpPr>
            <a:spLocks noGrp="1"/>
          </p:cNvSpPr>
          <p:nvPr>
            <p:ph type="sldNum" sz="quarter" idx="12"/>
          </p:nvPr>
        </p:nvSpPr>
        <p:spPr/>
        <p:txBody>
          <a:bodyPr/>
          <a:lstStyle/>
          <a:p>
            <a:fld id="{84814A4B-95C3-44CC-AFCD-E56B56E46006}" type="slidenum">
              <a:rPr lang="en-US" smtClean="0"/>
              <a:t>‹#›</a:t>
            </a:fld>
            <a:endParaRPr lang="en-US"/>
          </a:p>
        </p:txBody>
      </p:sp>
    </p:spTree>
    <p:extLst>
      <p:ext uri="{BB962C8B-B14F-4D97-AF65-F5344CB8AC3E}">
        <p14:creationId xmlns:p14="http://schemas.microsoft.com/office/powerpoint/2010/main" val="1125663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D886-0F0A-4243-81A3-04ED353CD9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48CA84-91F7-4CD4-B0D3-0AE2C52FA1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0C2A19-0C99-4176-B7E2-C3ABFA40D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90936-91D9-4D7A-B547-47BA5C175E3A}"/>
              </a:ext>
            </a:extLst>
          </p:cNvPr>
          <p:cNvSpPr>
            <a:spLocks noGrp="1"/>
          </p:cNvSpPr>
          <p:nvPr>
            <p:ph type="dt" sz="half" idx="10"/>
          </p:nvPr>
        </p:nvSpPr>
        <p:spPr/>
        <p:txBody>
          <a:bodyPr/>
          <a:lstStyle/>
          <a:p>
            <a:fld id="{7E71BE0D-7704-4A22-8A20-08A76C929105}" type="datetimeFigureOut">
              <a:rPr lang="en-US" smtClean="0"/>
              <a:t>12/15/2021</a:t>
            </a:fld>
            <a:endParaRPr lang="en-US"/>
          </a:p>
        </p:txBody>
      </p:sp>
      <p:sp>
        <p:nvSpPr>
          <p:cNvPr id="6" name="Footer Placeholder 5">
            <a:extLst>
              <a:ext uri="{FF2B5EF4-FFF2-40B4-BE49-F238E27FC236}">
                <a16:creationId xmlns:a16="http://schemas.microsoft.com/office/drawing/2014/main" id="{FEE7D8DC-BB7B-4F31-B4C2-B790B7A2FB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36CCE-D308-4466-AC66-888FDE08B91E}"/>
              </a:ext>
            </a:extLst>
          </p:cNvPr>
          <p:cNvSpPr>
            <a:spLocks noGrp="1"/>
          </p:cNvSpPr>
          <p:nvPr>
            <p:ph type="sldNum" sz="quarter" idx="12"/>
          </p:nvPr>
        </p:nvSpPr>
        <p:spPr/>
        <p:txBody>
          <a:bodyPr/>
          <a:lstStyle/>
          <a:p>
            <a:fld id="{84814A4B-95C3-44CC-AFCD-E56B56E46006}" type="slidenum">
              <a:rPr lang="en-US" smtClean="0"/>
              <a:t>‹#›</a:t>
            </a:fld>
            <a:endParaRPr lang="en-US"/>
          </a:p>
        </p:txBody>
      </p:sp>
    </p:spTree>
    <p:extLst>
      <p:ext uri="{BB962C8B-B14F-4D97-AF65-F5344CB8AC3E}">
        <p14:creationId xmlns:p14="http://schemas.microsoft.com/office/powerpoint/2010/main" val="2078430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DCDB45-59E8-481C-9A98-CAFF862EABEF}" type="slidenum">
              <a:rPr lang="en-US"/>
              <a:pPr>
                <a:defRPr/>
              </a:pPr>
              <a:t>‹#›</a:t>
            </a:fld>
            <a:endParaRPr lang="en-US"/>
          </a:p>
        </p:txBody>
      </p:sp>
    </p:spTree>
    <p:extLst>
      <p:ext uri="{BB962C8B-B14F-4D97-AF65-F5344CB8AC3E}">
        <p14:creationId xmlns:p14="http://schemas.microsoft.com/office/powerpoint/2010/main" val="1702000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82314-1EFE-44DD-9ABC-1E215ED34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460364-A2D2-48A6-B8CC-B810DDB200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470C72-ED7D-478F-8004-4CB890745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DD4F7B-7C91-4CF3-B696-24EB5231F663}"/>
              </a:ext>
            </a:extLst>
          </p:cNvPr>
          <p:cNvSpPr>
            <a:spLocks noGrp="1"/>
          </p:cNvSpPr>
          <p:nvPr>
            <p:ph type="dt" sz="half" idx="10"/>
          </p:nvPr>
        </p:nvSpPr>
        <p:spPr/>
        <p:txBody>
          <a:bodyPr/>
          <a:lstStyle/>
          <a:p>
            <a:fld id="{7E71BE0D-7704-4A22-8A20-08A76C929105}" type="datetimeFigureOut">
              <a:rPr lang="en-US" smtClean="0"/>
              <a:t>12/15/2021</a:t>
            </a:fld>
            <a:endParaRPr lang="en-US"/>
          </a:p>
        </p:txBody>
      </p:sp>
      <p:sp>
        <p:nvSpPr>
          <p:cNvPr id="6" name="Footer Placeholder 5">
            <a:extLst>
              <a:ext uri="{FF2B5EF4-FFF2-40B4-BE49-F238E27FC236}">
                <a16:creationId xmlns:a16="http://schemas.microsoft.com/office/drawing/2014/main" id="{0CAB7512-A8A3-4699-986C-302C7A841E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64F7B1-0C40-4415-B809-CED71A20BF8B}"/>
              </a:ext>
            </a:extLst>
          </p:cNvPr>
          <p:cNvSpPr>
            <a:spLocks noGrp="1"/>
          </p:cNvSpPr>
          <p:nvPr>
            <p:ph type="sldNum" sz="quarter" idx="12"/>
          </p:nvPr>
        </p:nvSpPr>
        <p:spPr/>
        <p:txBody>
          <a:bodyPr/>
          <a:lstStyle/>
          <a:p>
            <a:fld id="{84814A4B-95C3-44CC-AFCD-E56B56E46006}" type="slidenum">
              <a:rPr lang="en-US" smtClean="0"/>
              <a:t>‹#›</a:t>
            </a:fld>
            <a:endParaRPr lang="en-US"/>
          </a:p>
        </p:txBody>
      </p:sp>
    </p:spTree>
    <p:extLst>
      <p:ext uri="{BB962C8B-B14F-4D97-AF65-F5344CB8AC3E}">
        <p14:creationId xmlns:p14="http://schemas.microsoft.com/office/powerpoint/2010/main" val="10291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A7F6-8078-4C71-AF89-C4B98B20C9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C897E-7799-4395-9178-B3455D6C7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B8F40-EFF0-452A-B750-AD04705CA728}"/>
              </a:ext>
            </a:extLst>
          </p:cNvPr>
          <p:cNvSpPr>
            <a:spLocks noGrp="1"/>
          </p:cNvSpPr>
          <p:nvPr>
            <p:ph type="dt" sz="half" idx="10"/>
          </p:nvPr>
        </p:nvSpPr>
        <p:spPr/>
        <p:txBody>
          <a:bodyPr/>
          <a:lstStyle/>
          <a:p>
            <a:fld id="{7E71BE0D-7704-4A22-8A20-08A76C929105}" type="datetimeFigureOut">
              <a:rPr lang="en-US" smtClean="0"/>
              <a:t>12/15/2021</a:t>
            </a:fld>
            <a:endParaRPr lang="en-US"/>
          </a:p>
        </p:txBody>
      </p:sp>
      <p:sp>
        <p:nvSpPr>
          <p:cNvPr id="5" name="Footer Placeholder 4">
            <a:extLst>
              <a:ext uri="{FF2B5EF4-FFF2-40B4-BE49-F238E27FC236}">
                <a16:creationId xmlns:a16="http://schemas.microsoft.com/office/drawing/2014/main" id="{40678383-D363-471D-801A-8D3AA456F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4ED3D-58F0-430C-9151-CBC81797B49F}"/>
              </a:ext>
            </a:extLst>
          </p:cNvPr>
          <p:cNvSpPr>
            <a:spLocks noGrp="1"/>
          </p:cNvSpPr>
          <p:nvPr>
            <p:ph type="sldNum" sz="quarter" idx="12"/>
          </p:nvPr>
        </p:nvSpPr>
        <p:spPr/>
        <p:txBody>
          <a:bodyPr/>
          <a:lstStyle/>
          <a:p>
            <a:fld id="{84814A4B-95C3-44CC-AFCD-E56B56E46006}" type="slidenum">
              <a:rPr lang="en-US" smtClean="0"/>
              <a:t>‹#›</a:t>
            </a:fld>
            <a:endParaRPr lang="en-US"/>
          </a:p>
        </p:txBody>
      </p:sp>
    </p:spTree>
    <p:extLst>
      <p:ext uri="{BB962C8B-B14F-4D97-AF65-F5344CB8AC3E}">
        <p14:creationId xmlns:p14="http://schemas.microsoft.com/office/powerpoint/2010/main" val="2658975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42B83-B29F-4173-B42A-2B8CE3DE3E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5BBA4F-FF95-46A2-B9DD-42CB304CE3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79CE8-404B-412C-94D5-591FC6D717FB}"/>
              </a:ext>
            </a:extLst>
          </p:cNvPr>
          <p:cNvSpPr>
            <a:spLocks noGrp="1"/>
          </p:cNvSpPr>
          <p:nvPr>
            <p:ph type="dt" sz="half" idx="10"/>
          </p:nvPr>
        </p:nvSpPr>
        <p:spPr/>
        <p:txBody>
          <a:bodyPr/>
          <a:lstStyle/>
          <a:p>
            <a:fld id="{7E71BE0D-7704-4A22-8A20-08A76C929105}" type="datetimeFigureOut">
              <a:rPr lang="en-US" smtClean="0"/>
              <a:t>12/15/2021</a:t>
            </a:fld>
            <a:endParaRPr lang="en-US"/>
          </a:p>
        </p:txBody>
      </p:sp>
      <p:sp>
        <p:nvSpPr>
          <p:cNvPr id="5" name="Footer Placeholder 4">
            <a:extLst>
              <a:ext uri="{FF2B5EF4-FFF2-40B4-BE49-F238E27FC236}">
                <a16:creationId xmlns:a16="http://schemas.microsoft.com/office/drawing/2014/main" id="{2E229F3D-DDEF-4467-88BF-3184D5D44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726642-341A-4E35-9622-E5291450E638}"/>
              </a:ext>
            </a:extLst>
          </p:cNvPr>
          <p:cNvSpPr>
            <a:spLocks noGrp="1"/>
          </p:cNvSpPr>
          <p:nvPr>
            <p:ph type="sldNum" sz="quarter" idx="12"/>
          </p:nvPr>
        </p:nvSpPr>
        <p:spPr/>
        <p:txBody>
          <a:bodyPr/>
          <a:lstStyle/>
          <a:p>
            <a:fld id="{84814A4B-95C3-44CC-AFCD-E56B56E46006}" type="slidenum">
              <a:rPr lang="en-US" smtClean="0"/>
              <a:t>‹#›</a:t>
            </a:fld>
            <a:endParaRPr lang="en-US"/>
          </a:p>
        </p:txBody>
      </p:sp>
    </p:spTree>
    <p:extLst>
      <p:ext uri="{BB962C8B-B14F-4D97-AF65-F5344CB8AC3E}">
        <p14:creationId xmlns:p14="http://schemas.microsoft.com/office/powerpoint/2010/main" val="1564999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7BFE98-3660-4118-A916-E8B675D87851}" type="slidenum">
              <a:rPr lang="en-US"/>
              <a:pPr>
                <a:defRPr/>
              </a:pPr>
              <a:t>‹#›</a:t>
            </a:fld>
            <a:endParaRPr lang="en-US"/>
          </a:p>
        </p:txBody>
      </p:sp>
    </p:spTree>
    <p:extLst>
      <p:ext uri="{BB962C8B-B14F-4D97-AF65-F5344CB8AC3E}">
        <p14:creationId xmlns:p14="http://schemas.microsoft.com/office/powerpoint/2010/main" val="2981864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4F1DED-7A47-4D24-A7C4-A5BC010DB30C}" type="slidenum">
              <a:rPr lang="en-US"/>
              <a:pPr>
                <a:defRPr/>
              </a:pPr>
              <a:t>‹#›</a:t>
            </a:fld>
            <a:endParaRPr lang="en-US"/>
          </a:p>
        </p:txBody>
      </p:sp>
    </p:spTree>
    <p:extLst>
      <p:ext uri="{BB962C8B-B14F-4D97-AF65-F5344CB8AC3E}">
        <p14:creationId xmlns:p14="http://schemas.microsoft.com/office/powerpoint/2010/main" val="399918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72E002-780D-4CD4-B80E-39087DFC1B29}" type="slidenum">
              <a:rPr lang="en-US"/>
              <a:pPr>
                <a:defRPr/>
              </a:pPr>
              <a:t>‹#›</a:t>
            </a:fld>
            <a:endParaRPr lang="en-US"/>
          </a:p>
        </p:txBody>
      </p:sp>
    </p:spTree>
    <p:extLst>
      <p:ext uri="{BB962C8B-B14F-4D97-AF65-F5344CB8AC3E}">
        <p14:creationId xmlns:p14="http://schemas.microsoft.com/office/powerpoint/2010/main" val="205100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89584D-7C99-4307-A503-469214C7C2A3}" type="slidenum">
              <a:rPr lang="en-US"/>
              <a:pPr>
                <a:defRPr/>
              </a:pPr>
              <a:t>‹#›</a:t>
            </a:fld>
            <a:endParaRPr lang="en-US"/>
          </a:p>
        </p:txBody>
      </p:sp>
    </p:spTree>
    <p:extLst>
      <p:ext uri="{BB962C8B-B14F-4D97-AF65-F5344CB8AC3E}">
        <p14:creationId xmlns:p14="http://schemas.microsoft.com/office/powerpoint/2010/main" val="117838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968B16-F024-4093-91A9-B42CEFC0748C}" type="slidenum">
              <a:rPr lang="en-US"/>
              <a:pPr>
                <a:defRPr/>
              </a:pPr>
              <a:t>‹#›</a:t>
            </a:fld>
            <a:endParaRPr lang="en-US"/>
          </a:p>
        </p:txBody>
      </p:sp>
    </p:spTree>
    <p:extLst>
      <p:ext uri="{BB962C8B-B14F-4D97-AF65-F5344CB8AC3E}">
        <p14:creationId xmlns:p14="http://schemas.microsoft.com/office/powerpoint/2010/main" val="2627363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7CE124-88EC-4122-B585-97F7C18B8910}" type="slidenum">
              <a:rPr lang="en-US"/>
              <a:pPr>
                <a:defRPr/>
              </a:pPr>
              <a:t>‹#›</a:t>
            </a:fld>
            <a:endParaRPr lang="en-US"/>
          </a:p>
        </p:txBody>
      </p:sp>
    </p:spTree>
    <p:extLst>
      <p:ext uri="{BB962C8B-B14F-4D97-AF65-F5344CB8AC3E}">
        <p14:creationId xmlns:p14="http://schemas.microsoft.com/office/powerpoint/2010/main" val="261416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C5256A-C834-45E0-94B8-6954CB2041FD}" type="slidenum">
              <a:rPr lang="en-US"/>
              <a:pPr>
                <a:defRPr/>
              </a:pPr>
              <a:t>‹#›</a:t>
            </a:fld>
            <a:endParaRPr lang="en-US"/>
          </a:p>
        </p:txBody>
      </p:sp>
    </p:spTree>
    <p:extLst>
      <p:ext uri="{BB962C8B-B14F-4D97-AF65-F5344CB8AC3E}">
        <p14:creationId xmlns:p14="http://schemas.microsoft.com/office/powerpoint/2010/main" val="68709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408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81408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81408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0D216AA-8E26-462B-9F6B-C5C30390C746}" type="slidenum">
              <a:rPr lang="en-US"/>
              <a:pPr>
                <a:defRPr/>
              </a:pPr>
              <a:t>‹#›</a:t>
            </a:fld>
            <a:endParaRPr lang="en-US"/>
          </a:p>
        </p:txBody>
      </p:sp>
    </p:spTree>
    <p:extLst>
      <p:ext uri="{BB962C8B-B14F-4D97-AF65-F5344CB8AC3E}">
        <p14:creationId xmlns:p14="http://schemas.microsoft.com/office/powerpoint/2010/main" val="4008943156"/>
      </p:ext>
    </p:extLst>
  </p:cSld>
  <p:clrMap bg1="lt1" tx1="dk1" bg2="lt2" tx2="dk2" accent1="accent1" accent2="accent2" accent3="accent3" accent4="accent4" accent5="accent5" accent6="accent6" hlink="hlink" folHlink="folHlink"/>
  <p:sldLayoutIdLst>
    <p:sldLayoutId id="2147535873" r:id="rId1"/>
    <p:sldLayoutId id="2147535874" r:id="rId2"/>
    <p:sldLayoutId id="2147535875" r:id="rId3"/>
    <p:sldLayoutId id="2147535876" r:id="rId4"/>
    <p:sldLayoutId id="2147535877" r:id="rId5"/>
    <p:sldLayoutId id="2147535878" r:id="rId6"/>
    <p:sldLayoutId id="2147535879" r:id="rId7"/>
    <p:sldLayoutId id="2147535880" r:id="rId8"/>
    <p:sldLayoutId id="2147535881" r:id="rId9"/>
    <p:sldLayoutId id="2147535882" r:id="rId10"/>
    <p:sldLayoutId id="21475358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281EBA-1A2A-4BC3-B6D7-7BDFA720D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FF9AA5-C9DD-4878-ACF4-B67FDF1D84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BBD183-2882-4250-ADE1-53DBE10314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1BE0D-7704-4A22-8A20-08A76C929105}" type="datetimeFigureOut">
              <a:rPr lang="en-US" smtClean="0"/>
              <a:t>12/15/2021</a:t>
            </a:fld>
            <a:endParaRPr lang="en-US"/>
          </a:p>
        </p:txBody>
      </p:sp>
      <p:sp>
        <p:nvSpPr>
          <p:cNvPr id="5" name="Footer Placeholder 4">
            <a:extLst>
              <a:ext uri="{FF2B5EF4-FFF2-40B4-BE49-F238E27FC236}">
                <a16:creationId xmlns:a16="http://schemas.microsoft.com/office/drawing/2014/main" id="{DBD7BE69-00F9-4CFD-82BF-7399CDD424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98ADDA-03A0-4FDC-A084-484487480F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814A4B-95C3-44CC-AFCD-E56B56E46006}" type="slidenum">
              <a:rPr lang="en-US" smtClean="0"/>
              <a:t>‹#›</a:t>
            </a:fld>
            <a:endParaRPr lang="en-US"/>
          </a:p>
        </p:txBody>
      </p:sp>
    </p:spTree>
    <p:extLst>
      <p:ext uri="{BB962C8B-B14F-4D97-AF65-F5344CB8AC3E}">
        <p14:creationId xmlns:p14="http://schemas.microsoft.com/office/powerpoint/2010/main" val="4261749753"/>
      </p:ext>
    </p:extLst>
  </p:cSld>
  <p:clrMap bg1="lt1" tx1="dk1" bg2="lt2" tx2="dk2" accent1="accent1" accent2="accent2" accent3="accent3" accent4="accent4" accent5="accent5" accent6="accent6" hlink="hlink" folHlink="folHlink"/>
  <p:sldLayoutIdLst>
    <p:sldLayoutId id="2147537976" r:id="rId1"/>
    <p:sldLayoutId id="2147537977" r:id="rId2"/>
    <p:sldLayoutId id="2147537978" r:id="rId3"/>
    <p:sldLayoutId id="2147537979" r:id="rId4"/>
    <p:sldLayoutId id="2147537980" r:id="rId5"/>
    <p:sldLayoutId id="2147537981" r:id="rId6"/>
    <p:sldLayoutId id="2147537982" r:id="rId7"/>
    <p:sldLayoutId id="2147537983" r:id="rId8"/>
    <p:sldLayoutId id="2147537984" r:id="rId9"/>
    <p:sldLayoutId id="2147537985" r:id="rId10"/>
    <p:sldLayoutId id="21475379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E1A75E6A-2CA2-452A-91B0-2F424543DC6F}"/>
              </a:ext>
            </a:extLst>
          </p:cNvPr>
          <p:cNvPicPr>
            <a:picLocks noChangeAspect="1"/>
          </p:cNvPicPr>
          <p:nvPr/>
        </p:nvPicPr>
        <p:blipFill rotWithShape="1">
          <a:blip r:embed="rId2">
            <a:extLst>
              <a:ext uri="{28A0092B-C50C-407E-A947-70E740481C1C}">
                <a14:useLocalDpi xmlns:a14="http://schemas.microsoft.com/office/drawing/2010/main" val="0"/>
              </a:ext>
            </a:extLst>
          </a:blip>
          <a:srcRect b="25361"/>
          <a:stretch/>
        </p:blipFill>
        <p:spPr>
          <a:xfrm>
            <a:off x="-58864" y="0"/>
            <a:ext cx="12250864" cy="6858000"/>
          </a:xfrm>
          <a:prstGeom prst="rect">
            <a:avLst/>
          </a:prstGeom>
        </p:spPr>
      </p:pic>
      <p:grpSp>
        <p:nvGrpSpPr>
          <p:cNvPr id="29" name="Group 28">
            <a:extLst>
              <a:ext uri="{FF2B5EF4-FFF2-40B4-BE49-F238E27FC236}">
                <a16:creationId xmlns:a16="http://schemas.microsoft.com/office/drawing/2014/main" id="{016764EE-A338-4F7C-81F1-375498306AE9}"/>
              </a:ext>
            </a:extLst>
          </p:cNvPr>
          <p:cNvGrpSpPr/>
          <p:nvPr/>
        </p:nvGrpSpPr>
        <p:grpSpPr>
          <a:xfrm>
            <a:off x="1441799" y="1278120"/>
            <a:ext cx="9282636" cy="4580267"/>
            <a:chOff x="1441799" y="1278120"/>
            <a:chExt cx="9282636" cy="4580267"/>
          </a:xfrm>
        </p:grpSpPr>
        <p:grpSp>
          <p:nvGrpSpPr>
            <p:cNvPr id="11" name="Group 10">
              <a:extLst>
                <a:ext uri="{FF2B5EF4-FFF2-40B4-BE49-F238E27FC236}">
                  <a16:creationId xmlns:a16="http://schemas.microsoft.com/office/drawing/2014/main" id="{73783D93-F290-4CDC-B39F-F2737B218877}"/>
                </a:ext>
              </a:extLst>
            </p:cNvPr>
            <p:cNvGrpSpPr/>
            <p:nvPr/>
          </p:nvGrpSpPr>
          <p:grpSpPr>
            <a:xfrm>
              <a:off x="2032190" y="1660732"/>
              <a:ext cx="8153037" cy="3616023"/>
              <a:chOff x="1596075" y="1107170"/>
              <a:chExt cx="9378461" cy="3944374"/>
            </a:xfrm>
          </p:grpSpPr>
          <p:sp>
            <p:nvSpPr>
              <p:cNvPr id="8" name="Oval 7">
                <a:extLst>
                  <a:ext uri="{FF2B5EF4-FFF2-40B4-BE49-F238E27FC236}">
                    <a16:creationId xmlns:a16="http://schemas.microsoft.com/office/drawing/2014/main" id="{A87712B5-2FBE-43BA-86E2-DF839A266B1C}"/>
                  </a:ext>
                </a:extLst>
              </p:cNvPr>
              <p:cNvSpPr/>
              <p:nvPr/>
            </p:nvSpPr>
            <p:spPr>
              <a:xfrm>
                <a:off x="1596075" y="1107170"/>
                <a:ext cx="9378461" cy="3944374"/>
              </a:xfrm>
              <a:prstGeom prst="ellips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BB160024-6D3F-41B8-9ED8-13D7DBF52EE9}"/>
                  </a:ext>
                </a:extLst>
              </p:cNvPr>
              <p:cNvPicPr>
                <a:picLocks noChangeAspect="1"/>
              </p:cNvPicPr>
              <p:nvPr/>
            </p:nvPicPr>
            <p:blipFill rotWithShape="1">
              <a:blip r:embed="rId3">
                <a:extLst>
                  <a:ext uri="{28A0092B-C50C-407E-A947-70E740481C1C}">
                    <a14:useLocalDpi xmlns:a14="http://schemas.microsoft.com/office/drawing/2010/main" val="0"/>
                  </a:ext>
                </a:extLst>
              </a:blip>
              <a:srcRect l="11719" t="41804" r="11092" b="40082"/>
              <a:stretch/>
            </p:blipFill>
            <p:spPr>
              <a:xfrm>
                <a:off x="2539092" y="1982676"/>
                <a:ext cx="7474151" cy="1753946"/>
              </a:xfrm>
              <a:prstGeom prst="rect">
                <a:avLst/>
              </a:prstGeom>
            </p:spPr>
          </p:pic>
          <p:sp>
            <p:nvSpPr>
              <p:cNvPr id="9" name="Oval 8">
                <a:extLst>
                  <a:ext uri="{FF2B5EF4-FFF2-40B4-BE49-F238E27FC236}">
                    <a16:creationId xmlns:a16="http://schemas.microsoft.com/office/drawing/2014/main" id="{96C64AC9-7450-4665-8B1C-063088CF165E}"/>
                  </a:ext>
                </a:extLst>
              </p:cNvPr>
              <p:cNvSpPr/>
              <p:nvPr/>
            </p:nvSpPr>
            <p:spPr>
              <a:xfrm>
                <a:off x="9652908" y="1935556"/>
                <a:ext cx="338341" cy="293358"/>
              </a:xfrm>
              <a:prstGeom prst="ellips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752343C-B592-4F66-BF72-EA82539FE91F}"/>
                  </a:ext>
                </a:extLst>
              </p:cNvPr>
              <p:cNvSpPr/>
              <p:nvPr/>
            </p:nvSpPr>
            <p:spPr>
              <a:xfrm>
                <a:off x="3522133" y="3183467"/>
                <a:ext cx="6005689" cy="428977"/>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WordArt 4">
              <a:extLst>
                <a:ext uri="{FF2B5EF4-FFF2-40B4-BE49-F238E27FC236}">
                  <a16:creationId xmlns:a16="http://schemas.microsoft.com/office/drawing/2014/main" id="{3E5C3A19-BBE4-4D07-89F8-32DBB8E3E213}"/>
                </a:ext>
              </a:extLst>
            </p:cNvPr>
            <p:cNvSpPr>
              <a:spLocks noChangeArrowheads="1" noChangeShapeType="1" noTextEdit="1"/>
            </p:cNvSpPr>
            <p:nvPr/>
          </p:nvSpPr>
          <p:spPr bwMode="auto">
            <a:xfrm>
              <a:off x="3706582" y="3564185"/>
              <a:ext cx="5377985" cy="611740"/>
            </a:xfrm>
            <a:prstGeom prst="rect">
              <a:avLst/>
            </a:prstGeom>
          </p:spPr>
          <p:txBody>
            <a:bodyPr wrap="none" fromWordArt="1">
              <a:prstTxWarp prst="textPlain">
                <a:avLst>
                  <a:gd name="adj" fmla="val 5000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lgn="ctr">
                    <a:noFill/>
                    <a:round/>
                    <a:headEnd/>
                    <a:tailEnd/>
                  </a:ln>
                  <a:solidFill>
                    <a:srgbClr val="FDE384"/>
                  </a:solidFill>
                  <a:effectLst/>
                  <a:uLnTx/>
                  <a:uFillTx/>
                  <a:latin typeface="Britannic Bold"/>
                  <a:ea typeface="+mn-ea"/>
                  <a:cs typeface="+mn-cs"/>
                </a:rPr>
                <a:t>Family Christmas</a:t>
              </a:r>
              <a:endParaRPr kumimoji="0" lang="en-US" sz="3600" b="0" i="0" u="none" strike="noStrike" kern="10" cap="none" spc="0" normalizeH="0" baseline="0" noProof="0" dirty="0">
                <a:ln w="9525" algn="ctr">
                  <a:noFill/>
                  <a:round/>
                  <a:headEnd/>
                  <a:tailEnd/>
                </a:ln>
                <a:solidFill>
                  <a:srgbClr val="4E2608"/>
                </a:solidFill>
                <a:effectLst/>
                <a:uLnTx/>
                <a:uFillTx/>
                <a:latin typeface="Britannic Bold"/>
                <a:ea typeface="+mn-ea"/>
                <a:cs typeface="+mn-cs"/>
              </a:endParaRPr>
            </a:p>
          </p:txBody>
        </p:sp>
        <p:pic>
          <p:nvPicPr>
            <p:cNvPr id="27" name="Picture 26" descr="Shape, circle&#10;&#10;Description automatically generated">
              <a:extLst>
                <a:ext uri="{FF2B5EF4-FFF2-40B4-BE49-F238E27FC236}">
                  <a16:creationId xmlns:a16="http://schemas.microsoft.com/office/drawing/2014/main" id="{63B1BB78-0679-4F78-A822-B7663F596AC9}"/>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41799" y="1278120"/>
              <a:ext cx="9282636" cy="4403017"/>
            </a:xfrm>
            <a:prstGeom prst="rect">
              <a:avLst/>
            </a:prstGeom>
            <a:effectLst>
              <a:outerShdw blurRad="50800" dist="63500" dir="2700000" algn="tl" rotWithShape="0">
                <a:prstClr val="black">
                  <a:alpha val="40000"/>
                </a:prstClr>
              </a:outerShdw>
            </a:effectLst>
          </p:spPr>
        </p:pic>
        <p:pic>
          <p:nvPicPr>
            <p:cNvPr id="1028" name="Picture 4">
              <a:extLst>
                <a:ext uri="{FF2B5EF4-FFF2-40B4-BE49-F238E27FC236}">
                  <a16:creationId xmlns:a16="http://schemas.microsoft.com/office/drawing/2014/main" id="{E24B600D-8E03-4457-87DD-76261E7784C1}"/>
                </a:ext>
              </a:extLst>
            </p:cNvPr>
            <p:cNvPicPr>
              <a:picLocks noChangeAspect="1" noChangeArrowheads="1"/>
            </p:cNvPicPr>
            <p:nvPr/>
          </p:nvPicPr>
          <p:blipFill rotWithShape="1">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b="3916"/>
            <a:stretch/>
          </p:blipFill>
          <p:spPr bwMode="auto">
            <a:xfrm>
              <a:off x="4563015" y="3745538"/>
              <a:ext cx="3508095" cy="2112849"/>
            </a:xfrm>
            <a:prstGeom prst="rect">
              <a:avLst/>
            </a:prstGeom>
            <a:noFill/>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4" name="WordArt 2">
            <a:extLst>
              <a:ext uri="{FF2B5EF4-FFF2-40B4-BE49-F238E27FC236}">
                <a16:creationId xmlns:a16="http://schemas.microsoft.com/office/drawing/2014/main" id="{BD05D3F8-47F0-4028-8AC8-BCA6098F45B9}"/>
              </a:ext>
            </a:extLst>
          </p:cNvPr>
          <p:cNvSpPr>
            <a:spLocks noChangeArrowheads="1" noChangeShapeType="1" noTextEdit="1"/>
          </p:cNvSpPr>
          <p:nvPr/>
        </p:nvSpPr>
        <p:spPr bwMode="auto">
          <a:xfrm>
            <a:off x="7835040" y="6367073"/>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5" name="Group 14">
            <a:extLst>
              <a:ext uri="{FF2B5EF4-FFF2-40B4-BE49-F238E27FC236}">
                <a16:creationId xmlns:a16="http://schemas.microsoft.com/office/drawing/2014/main" id="{1E64A738-6DDE-4832-9A06-627D70D35E53}"/>
              </a:ext>
            </a:extLst>
          </p:cNvPr>
          <p:cNvGrpSpPr/>
          <p:nvPr/>
        </p:nvGrpSpPr>
        <p:grpSpPr>
          <a:xfrm>
            <a:off x="85993" y="6048899"/>
            <a:ext cx="3960266" cy="635320"/>
            <a:chOff x="-23709661" y="8433389"/>
            <a:chExt cx="14210222" cy="2279654"/>
          </a:xfrm>
        </p:grpSpPr>
        <p:pic>
          <p:nvPicPr>
            <p:cNvPr id="16" name="Picture 15">
              <a:extLst>
                <a:ext uri="{FF2B5EF4-FFF2-40B4-BE49-F238E27FC236}">
                  <a16:creationId xmlns:a16="http://schemas.microsoft.com/office/drawing/2014/main" id="{BC6B97A2-EB09-4FB6-8D19-A70AD468E2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17" name="Group 2">
              <a:extLst>
                <a:ext uri="{FF2B5EF4-FFF2-40B4-BE49-F238E27FC236}">
                  <a16:creationId xmlns:a16="http://schemas.microsoft.com/office/drawing/2014/main" id="{4C4DE2B7-75EB-44B1-8A13-CFB7B4D03BEB}"/>
                </a:ext>
              </a:extLst>
            </p:cNvPr>
            <p:cNvGrpSpPr>
              <a:grpSpLocks/>
            </p:cNvGrpSpPr>
            <p:nvPr/>
          </p:nvGrpSpPr>
          <p:grpSpPr bwMode="auto">
            <a:xfrm>
              <a:off x="-19819983" y="9406814"/>
              <a:ext cx="10320544" cy="750787"/>
              <a:chOff x="694682174" y="824701425"/>
              <a:chExt cx="26817702" cy="1993701"/>
            </a:xfrm>
          </p:grpSpPr>
          <p:sp>
            <p:nvSpPr>
              <p:cNvPr id="19" name="WordArt 5">
                <a:extLst>
                  <a:ext uri="{FF2B5EF4-FFF2-40B4-BE49-F238E27FC236}">
                    <a16:creationId xmlns:a16="http://schemas.microsoft.com/office/drawing/2014/main" id="{D091B9CD-6F72-4308-A76E-2A2C8348EE97}"/>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0" name="WordArt 4">
                <a:extLst>
                  <a:ext uri="{FF2B5EF4-FFF2-40B4-BE49-F238E27FC236}">
                    <a16:creationId xmlns:a16="http://schemas.microsoft.com/office/drawing/2014/main" id="{2D165DF6-7E54-40CB-B6A5-7842DA8D71E1}"/>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Tree>
    <p:extLst>
      <p:ext uri="{BB962C8B-B14F-4D97-AF65-F5344CB8AC3E}">
        <p14:creationId xmlns:p14="http://schemas.microsoft.com/office/powerpoint/2010/main" val="1463580255"/>
      </p:ext>
    </p:extLst>
  </p:cSld>
  <p:clrMapOvr>
    <a:masterClrMapping/>
  </p:clrMapOvr>
  <mc:AlternateContent xmlns:mc="http://schemas.openxmlformats.org/markup-compatibility/2006" xmlns:p14="http://schemas.microsoft.com/office/powerpoint/2010/main">
    <mc:Choice Requires="p14">
      <p:transition spd="med" p14:dur="700" advTm="22000">
        <p:fade/>
      </p:transition>
    </mc:Choice>
    <mc:Fallback xmlns="">
      <p:transition spd="med"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17" name="TextBox 16">
            <a:extLst>
              <a:ext uri="{FF2B5EF4-FFF2-40B4-BE49-F238E27FC236}">
                <a16:creationId xmlns:a16="http://schemas.microsoft.com/office/drawing/2014/main" id="{3FDC08C2-664C-4767-A96C-ACA8C05AF6C0}"/>
              </a:ext>
            </a:extLst>
          </p:cNvPr>
          <p:cNvSpPr txBox="1"/>
          <p:nvPr/>
        </p:nvSpPr>
        <p:spPr>
          <a:xfrm>
            <a:off x="227042" y="2033748"/>
            <a:ext cx="11449145" cy="3046988"/>
          </a:xfrm>
          <a:prstGeom prst="rect">
            <a:avLst/>
          </a:prstGeom>
          <a:noFill/>
        </p:spPr>
        <p:txBody>
          <a:bodyPr wrap="square" rtlCol="0">
            <a:spAutoFit/>
          </a:bodyPr>
          <a:lstStyle/>
          <a:p>
            <a:pPr marL="0" marR="0">
              <a:spcBef>
                <a:spcPts val="0"/>
              </a:spcBef>
              <a:spcAft>
                <a:spcPts val="0"/>
              </a:spcAft>
            </a:pPr>
            <a:r>
              <a:rPr lang="en-US" sz="4800" b="1" i="1" dirty="0">
                <a:solidFill>
                  <a:srgbClr val="008000"/>
                </a:solidFill>
                <a:effectLst/>
                <a:latin typeface="Calibri" panose="020F0502020204030204" pitchFamily="34" charset="0"/>
                <a:ea typeface="MS Mincho" panose="02020609040205080304" pitchFamily="49" charset="-128"/>
              </a:rPr>
              <a:t>Star of Wonder, star of night, star with royal beauty bright. Westward leading, still proceeding, guide us to thy perfect light. Guide us to thy perfect light.”</a:t>
            </a:r>
            <a:endParaRPr lang="en-US" sz="4800" dirty="0">
              <a:effectLst/>
              <a:latin typeface="Times New Roman" panose="02020603050405020304" pitchFamily="18" charset="0"/>
              <a:ea typeface="MS Mincho" panose="02020609040205080304" pitchFamily="49" charset="-128"/>
            </a:endParaRPr>
          </a:p>
        </p:txBody>
      </p:sp>
      <p:sp>
        <p:nvSpPr>
          <p:cNvPr id="20" name="WordArt 2">
            <a:extLst>
              <a:ext uri="{FF2B5EF4-FFF2-40B4-BE49-F238E27FC236}">
                <a16:creationId xmlns:a16="http://schemas.microsoft.com/office/drawing/2014/main" id="{4A26BFCD-C3A2-4CD7-AE06-B40A05FEF8B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DA7401EB-4574-49E9-A726-D1A6BBC97FC4}"/>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19868087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0" name="Group 9">
            <a:extLst>
              <a:ext uri="{FF2B5EF4-FFF2-40B4-BE49-F238E27FC236}">
                <a16:creationId xmlns:a16="http://schemas.microsoft.com/office/drawing/2014/main" id="{F642BC2E-BC01-4CB7-A660-09EE74CD74AE}"/>
              </a:ext>
            </a:extLst>
          </p:cNvPr>
          <p:cNvGrpSpPr/>
          <p:nvPr/>
        </p:nvGrpSpPr>
        <p:grpSpPr>
          <a:xfrm>
            <a:off x="983544" y="451668"/>
            <a:ext cx="10793928" cy="5771412"/>
            <a:chOff x="983544" y="524820"/>
            <a:chExt cx="10267427" cy="5489897"/>
          </a:xfrm>
        </p:grpSpPr>
        <p:grpSp>
          <p:nvGrpSpPr>
            <p:cNvPr id="6" name="Group 5">
              <a:extLst>
                <a:ext uri="{FF2B5EF4-FFF2-40B4-BE49-F238E27FC236}">
                  <a16:creationId xmlns:a16="http://schemas.microsoft.com/office/drawing/2014/main" id="{B8BC2E02-548D-490F-BB67-CA2F966829B4}"/>
                </a:ext>
              </a:extLst>
            </p:cNvPr>
            <p:cNvGrpSpPr/>
            <p:nvPr/>
          </p:nvGrpSpPr>
          <p:grpSpPr>
            <a:xfrm>
              <a:off x="1051659" y="767283"/>
              <a:ext cx="10199312" cy="5247434"/>
              <a:chOff x="941029" y="710365"/>
              <a:chExt cx="10309942" cy="5304351"/>
            </a:xfrm>
          </p:grpSpPr>
          <p:pic>
            <p:nvPicPr>
              <p:cNvPr id="3" name="Picture 2" descr="Shape&#10;&#10;Description automatically generated">
                <a:extLst>
                  <a:ext uri="{FF2B5EF4-FFF2-40B4-BE49-F238E27FC236}">
                    <a16:creationId xmlns:a16="http://schemas.microsoft.com/office/drawing/2014/main" id="{20F4106E-18F1-443E-8BD5-8EA5261DD7E5}"/>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5" name="TextBox 4">
                <a:extLst>
                  <a:ext uri="{FF2B5EF4-FFF2-40B4-BE49-F238E27FC236}">
                    <a16:creationId xmlns:a16="http://schemas.microsoft.com/office/drawing/2014/main" id="{59075F59-7DC5-40CD-BB00-1AB1FB8AAA84}"/>
                  </a:ext>
                </a:extLst>
              </p:cNvPr>
              <p:cNvSpPr txBox="1"/>
              <p:nvPr/>
            </p:nvSpPr>
            <p:spPr>
              <a:xfrm>
                <a:off x="2433567" y="1582837"/>
                <a:ext cx="7508304" cy="3640056"/>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2:1-12</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Jesus was born in Bethlehem in Judea, during the reign of King Herod. About that time some wise men from eastern lands arrived in Jerusalem, asking, </a:t>
                </a:r>
              </a:p>
            </p:txBody>
          </p:sp>
        </p:grpSp>
        <p:pic>
          <p:nvPicPr>
            <p:cNvPr id="8" name="Picture 7" descr="A close-up of some berries&#10;&#10;Description automatically generated with low confidence">
              <a:extLst>
                <a:ext uri="{FF2B5EF4-FFF2-40B4-BE49-F238E27FC236}">
                  <a16:creationId xmlns:a16="http://schemas.microsoft.com/office/drawing/2014/main" id="{B586E3DE-005A-4587-91E2-F4D28F6E9F96}"/>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7" name="WordArt 2">
            <a:extLst>
              <a:ext uri="{FF2B5EF4-FFF2-40B4-BE49-F238E27FC236}">
                <a16:creationId xmlns:a16="http://schemas.microsoft.com/office/drawing/2014/main" id="{268F79AD-26B0-49A6-AD61-7E6313409AA4}"/>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0" name="WordArt 2">
            <a:extLst>
              <a:ext uri="{FF2B5EF4-FFF2-40B4-BE49-F238E27FC236}">
                <a16:creationId xmlns:a16="http://schemas.microsoft.com/office/drawing/2014/main" id="{C95D0F1A-1889-4157-B315-7EBABA9EA2D5}"/>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1580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5" name="Group 14">
            <a:extLst>
              <a:ext uri="{FF2B5EF4-FFF2-40B4-BE49-F238E27FC236}">
                <a16:creationId xmlns:a16="http://schemas.microsoft.com/office/drawing/2014/main" id="{FF449410-9680-4FD5-979A-BA1C1FC657E7}"/>
              </a:ext>
            </a:extLst>
          </p:cNvPr>
          <p:cNvGrpSpPr/>
          <p:nvPr/>
        </p:nvGrpSpPr>
        <p:grpSpPr>
          <a:xfrm>
            <a:off x="2275936" y="1951570"/>
            <a:ext cx="7640129" cy="4368842"/>
            <a:chOff x="888694" y="756745"/>
            <a:chExt cx="9879154" cy="5649180"/>
          </a:xfrm>
        </p:grpSpPr>
        <p:pic>
          <p:nvPicPr>
            <p:cNvPr id="16" name="Picture 15" descr="A picture containing text&#10;&#10;Description automatically generated">
              <a:extLst>
                <a:ext uri="{FF2B5EF4-FFF2-40B4-BE49-F238E27FC236}">
                  <a16:creationId xmlns:a16="http://schemas.microsoft.com/office/drawing/2014/main" id="{B054F806-6653-4F80-8559-EF453A341CF7}"/>
                </a:ext>
              </a:extLst>
            </p:cNvPr>
            <p:cNvPicPr>
              <a:picLocks noChangeAspect="1"/>
            </p:cNvPicPr>
            <p:nvPr/>
          </p:nvPicPr>
          <p:blipFill rotWithShape="1">
            <a:blip r:embed="rId4"/>
            <a:srcRect l="5797" r="7652" b="23278"/>
            <a:stretch/>
          </p:blipFill>
          <p:spPr>
            <a:xfrm>
              <a:off x="888694" y="756745"/>
              <a:ext cx="9879154" cy="5649180"/>
            </a:xfrm>
            <a:prstGeom prst="rect">
              <a:avLst/>
            </a:prstGeom>
          </p:spPr>
        </p:pic>
        <p:sp>
          <p:nvSpPr>
            <p:cNvPr id="17" name="TextBox 16">
              <a:extLst>
                <a:ext uri="{FF2B5EF4-FFF2-40B4-BE49-F238E27FC236}">
                  <a16:creationId xmlns:a16="http://schemas.microsoft.com/office/drawing/2014/main" id="{3FDC08C2-664C-4767-A96C-ACA8C05AF6C0}"/>
                </a:ext>
              </a:extLst>
            </p:cNvPr>
            <p:cNvSpPr txBox="1"/>
            <p:nvPr/>
          </p:nvSpPr>
          <p:spPr>
            <a:xfrm>
              <a:off x="2110558" y="1448035"/>
              <a:ext cx="7713780" cy="3701157"/>
            </a:xfrm>
            <a:prstGeom prst="rect">
              <a:avLst/>
            </a:prstGeom>
            <a:noFill/>
          </p:spPr>
          <p:txBody>
            <a:bodyPr wrap="square" rtlCol="0">
              <a:spAutoFit/>
            </a:bodyPr>
            <a:lstStyle/>
            <a:p>
              <a:pPr marL="0" marR="0">
                <a:spcBef>
                  <a:spcPts val="0"/>
                </a:spcBef>
                <a:spcAft>
                  <a:spcPts val="0"/>
                </a:spcAft>
              </a:pPr>
              <a:r>
                <a:rPr lang="en-US" sz="6000" b="1" i="1" dirty="0">
                  <a:solidFill>
                    <a:srgbClr val="008000"/>
                  </a:solidFill>
                  <a:effectLst/>
                  <a:latin typeface="Calibri" panose="020F0502020204030204" pitchFamily="34" charset="0"/>
                  <a:ea typeface="MS Mincho" panose="02020609040205080304" pitchFamily="49" charset="-128"/>
                </a:rPr>
                <a:t>They are searching for a King</a:t>
              </a:r>
              <a:endParaRPr lang="en-US" sz="6000" dirty="0">
                <a:effectLst/>
                <a:latin typeface="Times New Roman" panose="02020603050405020304" pitchFamily="18" charset="0"/>
                <a:ea typeface="MS Mincho" panose="02020609040205080304" pitchFamily="49" charset="-128"/>
              </a:endParaRPr>
            </a:p>
          </p:txBody>
        </p:sp>
      </p:gr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42842819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5" name="Group 14">
            <a:extLst>
              <a:ext uri="{FF2B5EF4-FFF2-40B4-BE49-F238E27FC236}">
                <a16:creationId xmlns:a16="http://schemas.microsoft.com/office/drawing/2014/main" id="{FF449410-9680-4FD5-979A-BA1C1FC657E7}"/>
              </a:ext>
            </a:extLst>
          </p:cNvPr>
          <p:cNvGrpSpPr/>
          <p:nvPr/>
        </p:nvGrpSpPr>
        <p:grpSpPr>
          <a:xfrm>
            <a:off x="1379523" y="1951342"/>
            <a:ext cx="9221552" cy="4368842"/>
            <a:chOff x="1010214" y="756450"/>
            <a:chExt cx="9879154" cy="5649180"/>
          </a:xfrm>
        </p:grpSpPr>
        <p:pic>
          <p:nvPicPr>
            <p:cNvPr id="16" name="Picture 15" descr="A picture containing text&#10;&#10;Description automatically generated">
              <a:extLst>
                <a:ext uri="{FF2B5EF4-FFF2-40B4-BE49-F238E27FC236}">
                  <a16:creationId xmlns:a16="http://schemas.microsoft.com/office/drawing/2014/main" id="{B054F806-6653-4F80-8559-EF453A341CF7}"/>
                </a:ext>
              </a:extLst>
            </p:cNvPr>
            <p:cNvPicPr>
              <a:picLocks noChangeAspect="1"/>
            </p:cNvPicPr>
            <p:nvPr/>
          </p:nvPicPr>
          <p:blipFill rotWithShape="1">
            <a:blip r:embed="rId4"/>
            <a:srcRect l="5797" r="7652" b="23278"/>
            <a:stretch/>
          </p:blipFill>
          <p:spPr>
            <a:xfrm>
              <a:off x="1010214" y="756450"/>
              <a:ext cx="9879154" cy="5649180"/>
            </a:xfrm>
            <a:prstGeom prst="rect">
              <a:avLst/>
            </a:prstGeom>
          </p:spPr>
        </p:pic>
        <p:sp>
          <p:nvSpPr>
            <p:cNvPr id="17" name="TextBox 16">
              <a:extLst>
                <a:ext uri="{FF2B5EF4-FFF2-40B4-BE49-F238E27FC236}">
                  <a16:creationId xmlns:a16="http://schemas.microsoft.com/office/drawing/2014/main" id="{3FDC08C2-664C-4767-A96C-ACA8C05AF6C0}"/>
                </a:ext>
              </a:extLst>
            </p:cNvPr>
            <p:cNvSpPr txBox="1"/>
            <p:nvPr/>
          </p:nvSpPr>
          <p:spPr>
            <a:xfrm>
              <a:off x="2609287" y="1639125"/>
              <a:ext cx="6932687" cy="3303183"/>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There’s a big difference between King Herod and these Magi from the east…the Magi long to find Jesus…and Herod is disturbed when he hears about Him.</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mn-cs"/>
              </a:endParaRPr>
            </a:p>
          </p:txBody>
        </p:sp>
      </p:grpSp>
      <p:sp>
        <p:nvSpPr>
          <p:cNvPr id="20" name="WordArt 2">
            <a:extLst>
              <a:ext uri="{FF2B5EF4-FFF2-40B4-BE49-F238E27FC236}">
                <a16:creationId xmlns:a16="http://schemas.microsoft.com/office/drawing/2014/main" id="{BB431171-F202-4660-9692-2C11A4C3F63C}"/>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18B1DAFD-D85B-495B-83BC-F7938315808B}"/>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20378910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20" name="Group 19">
            <a:extLst>
              <a:ext uri="{FF2B5EF4-FFF2-40B4-BE49-F238E27FC236}">
                <a16:creationId xmlns:a16="http://schemas.microsoft.com/office/drawing/2014/main" id="{617AFE89-1987-4E0A-890E-7BEACF51D1F2}"/>
              </a:ext>
            </a:extLst>
          </p:cNvPr>
          <p:cNvGrpSpPr/>
          <p:nvPr/>
        </p:nvGrpSpPr>
        <p:grpSpPr>
          <a:xfrm>
            <a:off x="2124775" y="1738535"/>
            <a:ext cx="7942451" cy="4246754"/>
            <a:chOff x="983544" y="524820"/>
            <a:chExt cx="10267427" cy="5489897"/>
          </a:xfrm>
        </p:grpSpPr>
        <p:grpSp>
          <p:nvGrpSpPr>
            <p:cNvPr id="24" name="Group 23">
              <a:extLst>
                <a:ext uri="{FF2B5EF4-FFF2-40B4-BE49-F238E27FC236}">
                  <a16:creationId xmlns:a16="http://schemas.microsoft.com/office/drawing/2014/main" id="{1BA5623D-A570-49C8-8F76-014A1B26F60D}"/>
                </a:ext>
              </a:extLst>
            </p:cNvPr>
            <p:cNvGrpSpPr/>
            <p:nvPr/>
          </p:nvGrpSpPr>
          <p:grpSpPr>
            <a:xfrm>
              <a:off x="1051659" y="767283"/>
              <a:ext cx="10199312" cy="5247434"/>
              <a:chOff x="941029" y="710365"/>
              <a:chExt cx="10309942" cy="5304351"/>
            </a:xfrm>
          </p:grpSpPr>
          <p:pic>
            <p:nvPicPr>
              <p:cNvPr id="26" name="Picture 25" descr="Shape&#10;&#10;Description automatically generated">
                <a:extLst>
                  <a:ext uri="{FF2B5EF4-FFF2-40B4-BE49-F238E27FC236}">
                    <a16:creationId xmlns:a16="http://schemas.microsoft.com/office/drawing/2014/main" id="{53E6A195-51C9-4329-986A-64CE7BE351B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7" name="TextBox 26">
                <a:extLst>
                  <a:ext uri="{FF2B5EF4-FFF2-40B4-BE49-F238E27FC236}">
                    <a16:creationId xmlns:a16="http://schemas.microsoft.com/office/drawing/2014/main" id="{57A585BC-0766-47AF-A6F5-D308C5DE4611}"/>
                  </a:ext>
                </a:extLst>
              </p:cNvPr>
              <p:cNvSpPr txBox="1"/>
              <p:nvPr/>
            </p:nvSpPr>
            <p:spPr>
              <a:xfrm>
                <a:off x="2473492" y="1390318"/>
                <a:ext cx="7508304" cy="406208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2:3-8</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King Herod was deeply disturbed when he heard this, as was everyone in Jerusalem. </a:t>
                </a:r>
                <a:r>
                  <a:rPr kumimoji="0" lang="en-US" sz="2800" b="1" i="0" u="none" strike="noStrike" kern="1200" cap="none" spc="0" normalizeH="0" baseline="3000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4</a:t>
                </a: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 He called a meeting of the leading priests and teachers of religious law and asked, “Where is the Messiah</a:t>
                </a:r>
              </a:p>
            </p:txBody>
          </p:sp>
        </p:grpSp>
        <p:pic>
          <p:nvPicPr>
            <p:cNvPr id="25" name="Picture 24" descr="A close-up of some berries&#10;&#10;Description automatically generated with low confidence">
              <a:extLst>
                <a:ext uri="{FF2B5EF4-FFF2-40B4-BE49-F238E27FC236}">
                  <a16:creationId xmlns:a16="http://schemas.microsoft.com/office/drawing/2014/main" id="{B7429A84-6B9B-4CD5-8A59-F4A4DA1A8FC2}"/>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28" name="WordArt 2">
            <a:extLst>
              <a:ext uri="{FF2B5EF4-FFF2-40B4-BE49-F238E27FC236}">
                <a16:creationId xmlns:a16="http://schemas.microsoft.com/office/drawing/2014/main" id="{833AA7C5-8CA9-440A-B16D-7B76234BDE31}"/>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9" name="WordArt 2">
            <a:extLst>
              <a:ext uri="{FF2B5EF4-FFF2-40B4-BE49-F238E27FC236}">
                <a16:creationId xmlns:a16="http://schemas.microsoft.com/office/drawing/2014/main" id="{B1CF52E0-D86E-4863-8950-1C0049416C5F}"/>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6946286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20" name="Group 19">
            <a:extLst>
              <a:ext uri="{FF2B5EF4-FFF2-40B4-BE49-F238E27FC236}">
                <a16:creationId xmlns:a16="http://schemas.microsoft.com/office/drawing/2014/main" id="{617AFE89-1987-4E0A-890E-7BEACF51D1F2}"/>
              </a:ext>
            </a:extLst>
          </p:cNvPr>
          <p:cNvGrpSpPr/>
          <p:nvPr/>
        </p:nvGrpSpPr>
        <p:grpSpPr>
          <a:xfrm>
            <a:off x="2124775" y="1738535"/>
            <a:ext cx="7942451" cy="4246754"/>
            <a:chOff x="983544" y="524820"/>
            <a:chExt cx="10267427" cy="5489897"/>
          </a:xfrm>
        </p:grpSpPr>
        <p:grpSp>
          <p:nvGrpSpPr>
            <p:cNvPr id="24" name="Group 23">
              <a:extLst>
                <a:ext uri="{FF2B5EF4-FFF2-40B4-BE49-F238E27FC236}">
                  <a16:creationId xmlns:a16="http://schemas.microsoft.com/office/drawing/2014/main" id="{1BA5623D-A570-49C8-8F76-014A1B26F60D}"/>
                </a:ext>
              </a:extLst>
            </p:cNvPr>
            <p:cNvGrpSpPr/>
            <p:nvPr/>
          </p:nvGrpSpPr>
          <p:grpSpPr>
            <a:xfrm>
              <a:off x="1051659" y="767283"/>
              <a:ext cx="10199312" cy="5247434"/>
              <a:chOff x="941029" y="710365"/>
              <a:chExt cx="10309942" cy="5304351"/>
            </a:xfrm>
          </p:grpSpPr>
          <p:pic>
            <p:nvPicPr>
              <p:cNvPr id="26" name="Picture 25" descr="Shape&#10;&#10;Description automatically generated">
                <a:extLst>
                  <a:ext uri="{FF2B5EF4-FFF2-40B4-BE49-F238E27FC236}">
                    <a16:creationId xmlns:a16="http://schemas.microsoft.com/office/drawing/2014/main" id="{53E6A195-51C9-4329-986A-64CE7BE351B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7" name="TextBox 26">
                <a:extLst>
                  <a:ext uri="{FF2B5EF4-FFF2-40B4-BE49-F238E27FC236}">
                    <a16:creationId xmlns:a16="http://schemas.microsoft.com/office/drawing/2014/main" id="{57A585BC-0766-47AF-A6F5-D308C5DE4611}"/>
                  </a:ext>
                </a:extLst>
              </p:cNvPr>
              <p:cNvSpPr txBox="1"/>
              <p:nvPr/>
            </p:nvSpPr>
            <p:spPr>
              <a:xfrm>
                <a:off x="2473492" y="1390318"/>
                <a:ext cx="7508304" cy="406208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2:3-8</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supposed to be born?”</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5</a:t>
                </a: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 “In Bethlehem in Judea,” they said, “for this is what the prophet wrote: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6</a:t>
                </a: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 ‘And you, O Bethlehem in the land of Judah,</a:t>
                </a:r>
              </a:p>
            </p:txBody>
          </p:sp>
        </p:grpSp>
        <p:pic>
          <p:nvPicPr>
            <p:cNvPr id="25" name="Picture 24" descr="A close-up of some berries&#10;&#10;Description automatically generated with low confidence">
              <a:extLst>
                <a:ext uri="{FF2B5EF4-FFF2-40B4-BE49-F238E27FC236}">
                  <a16:creationId xmlns:a16="http://schemas.microsoft.com/office/drawing/2014/main" id="{B7429A84-6B9B-4CD5-8A59-F4A4DA1A8FC2}"/>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6" name="WordArt 2">
            <a:extLst>
              <a:ext uri="{FF2B5EF4-FFF2-40B4-BE49-F238E27FC236}">
                <a16:creationId xmlns:a16="http://schemas.microsoft.com/office/drawing/2014/main" id="{3651AABF-46F2-433C-872A-43CE112C8824}"/>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17" name="WordArt 2">
            <a:extLst>
              <a:ext uri="{FF2B5EF4-FFF2-40B4-BE49-F238E27FC236}">
                <a16:creationId xmlns:a16="http://schemas.microsoft.com/office/drawing/2014/main" id="{0562C603-9DFD-46DB-88CC-5277073BB8C1}"/>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24577177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20" name="Group 19">
            <a:extLst>
              <a:ext uri="{FF2B5EF4-FFF2-40B4-BE49-F238E27FC236}">
                <a16:creationId xmlns:a16="http://schemas.microsoft.com/office/drawing/2014/main" id="{617AFE89-1987-4E0A-890E-7BEACF51D1F2}"/>
              </a:ext>
            </a:extLst>
          </p:cNvPr>
          <p:cNvGrpSpPr/>
          <p:nvPr/>
        </p:nvGrpSpPr>
        <p:grpSpPr>
          <a:xfrm>
            <a:off x="2124775" y="1738535"/>
            <a:ext cx="7942451" cy="4246755"/>
            <a:chOff x="983544" y="524820"/>
            <a:chExt cx="10267427" cy="5489897"/>
          </a:xfrm>
        </p:grpSpPr>
        <p:grpSp>
          <p:nvGrpSpPr>
            <p:cNvPr id="24" name="Group 23">
              <a:extLst>
                <a:ext uri="{FF2B5EF4-FFF2-40B4-BE49-F238E27FC236}">
                  <a16:creationId xmlns:a16="http://schemas.microsoft.com/office/drawing/2014/main" id="{1BA5623D-A570-49C8-8F76-014A1B26F60D}"/>
                </a:ext>
              </a:extLst>
            </p:cNvPr>
            <p:cNvGrpSpPr/>
            <p:nvPr/>
          </p:nvGrpSpPr>
          <p:grpSpPr>
            <a:xfrm>
              <a:off x="1051659" y="767283"/>
              <a:ext cx="10199312" cy="5247434"/>
              <a:chOff x="941029" y="710365"/>
              <a:chExt cx="10309942" cy="5304351"/>
            </a:xfrm>
          </p:grpSpPr>
          <p:pic>
            <p:nvPicPr>
              <p:cNvPr id="26" name="Picture 25" descr="Shape&#10;&#10;Description automatically generated">
                <a:extLst>
                  <a:ext uri="{FF2B5EF4-FFF2-40B4-BE49-F238E27FC236}">
                    <a16:creationId xmlns:a16="http://schemas.microsoft.com/office/drawing/2014/main" id="{53E6A195-51C9-4329-986A-64CE7BE351B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7" name="TextBox 26">
                <a:extLst>
                  <a:ext uri="{FF2B5EF4-FFF2-40B4-BE49-F238E27FC236}">
                    <a16:creationId xmlns:a16="http://schemas.microsoft.com/office/drawing/2014/main" id="{57A585BC-0766-47AF-A6F5-D308C5DE4611}"/>
                  </a:ext>
                </a:extLst>
              </p:cNvPr>
              <p:cNvSpPr txBox="1"/>
              <p:nvPr/>
            </p:nvSpPr>
            <p:spPr>
              <a:xfrm>
                <a:off x="2473492" y="1390318"/>
                <a:ext cx="7508304" cy="4062086"/>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2:3-8</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are not least among the ruling cities of Judah,</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for a ruler will come from you</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who will be the shepherd for my people Israel.’”</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7</a:t>
                </a: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 Then Herod called for a private</a:t>
                </a:r>
              </a:p>
            </p:txBody>
          </p:sp>
        </p:grpSp>
        <p:pic>
          <p:nvPicPr>
            <p:cNvPr id="25" name="Picture 24" descr="A close-up of some berries&#10;&#10;Description automatically generated with low confidence">
              <a:extLst>
                <a:ext uri="{FF2B5EF4-FFF2-40B4-BE49-F238E27FC236}">
                  <a16:creationId xmlns:a16="http://schemas.microsoft.com/office/drawing/2014/main" id="{B7429A84-6B9B-4CD5-8A59-F4A4DA1A8FC2}"/>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29" name="WordArt 2">
            <a:extLst>
              <a:ext uri="{FF2B5EF4-FFF2-40B4-BE49-F238E27FC236}">
                <a16:creationId xmlns:a16="http://schemas.microsoft.com/office/drawing/2014/main" id="{66B32DA9-A778-4E3B-8FA1-0CF90ED58C01}"/>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30" name="WordArt 2">
            <a:extLst>
              <a:ext uri="{FF2B5EF4-FFF2-40B4-BE49-F238E27FC236}">
                <a16:creationId xmlns:a16="http://schemas.microsoft.com/office/drawing/2014/main" id="{2400325E-629A-416D-9A87-F09F59717B5B}"/>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23779148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20" name="Group 19">
            <a:extLst>
              <a:ext uri="{FF2B5EF4-FFF2-40B4-BE49-F238E27FC236}">
                <a16:creationId xmlns:a16="http://schemas.microsoft.com/office/drawing/2014/main" id="{617AFE89-1987-4E0A-890E-7BEACF51D1F2}"/>
              </a:ext>
            </a:extLst>
          </p:cNvPr>
          <p:cNvGrpSpPr/>
          <p:nvPr/>
        </p:nvGrpSpPr>
        <p:grpSpPr>
          <a:xfrm>
            <a:off x="2124775" y="1738535"/>
            <a:ext cx="7942451" cy="4246756"/>
            <a:chOff x="983544" y="524820"/>
            <a:chExt cx="10267427" cy="5489898"/>
          </a:xfrm>
        </p:grpSpPr>
        <p:grpSp>
          <p:nvGrpSpPr>
            <p:cNvPr id="24" name="Group 23">
              <a:extLst>
                <a:ext uri="{FF2B5EF4-FFF2-40B4-BE49-F238E27FC236}">
                  <a16:creationId xmlns:a16="http://schemas.microsoft.com/office/drawing/2014/main" id="{1BA5623D-A570-49C8-8F76-014A1B26F60D}"/>
                </a:ext>
              </a:extLst>
            </p:cNvPr>
            <p:cNvGrpSpPr/>
            <p:nvPr/>
          </p:nvGrpSpPr>
          <p:grpSpPr>
            <a:xfrm>
              <a:off x="1051659" y="767283"/>
              <a:ext cx="10199312" cy="5247435"/>
              <a:chOff x="941029" y="710365"/>
              <a:chExt cx="10309942" cy="5304351"/>
            </a:xfrm>
          </p:grpSpPr>
          <p:pic>
            <p:nvPicPr>
              <p:cNvPr id="26" name="Picture 25" descr="Shape&#10;&#10;Description automatically generated">
                <a:extLst>
                  <a:ext uri="{FF2B5EF4-FFF2-40B4-BE49-F238E27FC236}">
                    <a16:creationId xmlns:a16="http://schemas.microsoft.com/office/drawing/2014/main" id="{53E6A195-51C9-4329-986A-64CE7BE351B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7" name="TextBox 26">
                <a:extLst>
                  <a:ext uri="{FF2B5EF4-FFF2-40B4-BE49-F238E27FC236}">
                    <a16:creationId xmlns:a16="http://schemas.microsoft.com/office/drawing/2014/main" id="{57A585BC-0766-47AF-A6F5-D308C5DE4611}"/>
                  </a:ext>
                </a:extLst>
              </p:cNvPr>
              <p:cNvSpPr txBox="1"/>
              <p:nvPr/>
            </p:nvSpPr>
            <p:spPr>
              <a:xfrm>
                <a:off x="2473492" y="1390317"/>
                <a:ext cx="7508304" cy="4062086"/>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2:3-8</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meeting with the wise men, and he learned from them the time when the star first appeared. </a:t>
                </a:r>
                <a:r>
                  <a:rPr kumimoji="0" lang="en-US" sz="2800" b="1" i="0" u="none" strike="noStrike" kern="1200" cap="none" spc="0" normalizeH="0" baseline="3000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8</a:t>
                </a: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 Then he told them, “Go to Bethlehem and search carefully for the child. And when you find him, come back and</a:t>
                </a:r>
              </a:p>
            </p:txBody>
          </p:sp>
        </p:grpSp>
        <p:pic>
          <p:nvPicPr>
            <p:cNvPr id="25" name="Picture 24" descr="A close-up of some berries&#10;&#10;Description automatically generated with low confidence">
              <a:extLst>
                <a:ext uri="{FF2B5EF4-FFF2-40B4-BE49-F238E27FC236}">
                  <a16:creationId xmlns:a16="http://schemas.microsoft.com/office/drawing/2014/main" id="{B7429A84-6B9B-4CD5-8A59-F4A4DA1A8FC2}"/>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6" name="WordArt 2">
            <a:extLst>
              <a:ext uri="{FF2B5EF4-FFF2-40B4-BE49-F238E27FC236}">
                <a16:creationId xmlns:a16="http://schemas.microsoft.com/office/drawing/2014/main" id="{6F30F402-39AA-45C3-933A-A0AAEB1E5B3A}"/>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17" name="WordArt 2">
            <a:extLst>
              <a:ext uri="{FF2B5EF4-FFF2-40B4-BE49-F238E27FC236}">
                <a16:creationId xmlns:a16="http://schemas.microsoft.com/office/drawing/2014/main" id="{B4C5E03E-1B64-49D6-A071-D15414A62327}"/>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18486691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20" name="Group 19">
            <a:extLst>
              <a:ext uri="{FF2B5EF4-FFF2-40B4-BE49-F238E27FC236}">
                <a16:creationId xmlns:a16="http://schemas.microsoft.com/office/drawing/2014/main" id="{617AFE89-1987-4E0A-890E-7BEACF51D1F2}"/>
              </a:ext>
            </a:extLst>
          </p:cNvPr>
          <p:cNvGrpSpPr/>
          <p:nvPr/>
        </p:nvGrpSpPr>
        <p:grpSpPr>
          <a:xfrm>
            <a:off x="2124775" y="1738535"/>
            <a:ext cx="7942451" cy="4246756"/>
            <a:chOff x="983544" y="524820"/>
            <a:chExt cx="10267427" cy="5489898"/>
          </a:xfrm>
        </p:grpSpPr>
        <p:grpSp>
          <p:nvGrpSpPr>
            <p:cNvPr id="24" name="Group 23">
              <a:extLst>
                <a:ext uri="{FF2B5EF4-FFF2-40B4-BE49-F238E27FC236}">
                  <a16:creationId xmlns:a16="http://schemas.microsoft.com/office/drawing/2014/main" id="{1BA5623D-A570-49C8-8F76-014A1B26F60D}"/>
                </a:ext>
              </a:extLst>
            </p:cNvPr>
            <p:cNvGrpSpPr/>
            <p:nvPr/>
          </p:nvGrpSpPr>
          <p:grpSpPr>
            <a:xfrm>
              <a:off x="1051659" y="767283"/>
              <a:ext cx="10199312" cy="5247435"/>
              <a:chOff x="941029" y="710365"/>
              <a:chExt cx="10309942" cy="5304351"/>
            </a:xfrm>
          </p:grpSpPr>
          <p:pic>
            <p:nvPicPr>
              <p:cNvPr id="26" name="Picture 25" descr="Shape&#10;&#10;Description automatically generated">
                <a:extLst>
                  <a:ext uri="{FF2B5EF4-FFF2-40B4-BE49-F238E27FC236}">
                    <a16:creationId xmlns:a16="http://schemas.microsoft.com/office/drawing/2014/main" id="{53E6A195-51C9-4329-986A-64CE7BE351B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7" name="TextBox 26">
                <a:extLst>
                  <a:ext uri="{FF2B5EF4-FFF2-40B4-BE49-F238E27FC236}">
                    <a16:creationId xmlns:a16="http://schemas.microsoft.com/office/drawing/2014/main" id="{57A585BC-0766-47AF-A6F5-D308C5DE4611}"/>
                  </a:ext>
                </a:extLst>
              </p:cNvPr>
              <p:cNvSpPr txBox="1"/>
              <p:nvPr/>
            </p:nvSpPr>
            <p:spPr>
              <a:xfrm>
                <a:off x="2473492" y="1390317"/>
                <a:ext cx="7508304" cy="1809841"/>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2:3-8</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tell me so that I can go and worship him, too!” </a:t>
                </a:r>
              </a:p>
            </p:txBody>
          </p:sp>
        </p:grpSp>
        <p:pic>
          <p:nvPicPr>
            <p:cNvPr id="25" name="Picture 24" descr="A close-up of some berries&#10;&#10;Description automatically generated with low confidence">
              <a:extLst>
                <a:ext uri="{FF2B5EF4-FFF2-40B4-BE49-F238E27FC236}">
                  <a16:creationId xmlns:a16="http://schemas.microsoft.com/office/drawing/2014/main" id="{B7429A84-6B9B-4CD5-8A59-F4A4DA1A8FC2}"/>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6" name="WordArt 2">
            <a:extLst>
              <a:ext uri="{FF2B5EF4-FFF2-40B4-BE49-F238E27FC236}">
                <a16:creationId xmlns:a16="http://schemas.microsoft.com/office/drawing/2014/main" id="{4220C885-C037-4C83-AB36-7C46FFF91E97}"/>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17" name="WordArt 2">
            <a:extLst>
              <a:ext uri="{FF2B5EF4-FFF2-40B4-BE49-F238E27FC236}">
                <a16:creationId xmlns:a16="http://schemas.microsoft.com/office/drawing/2014/main" id="{6695BCF9-596F-43FE-A99E-15D727989BD3}"/>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33950142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20" name="Group 19">
            <a:extLst>
              <a:ext uri="{FF2B5EF4-FFF2-40B4-BE49-F238E27FC236}">
                <a16:creationId xmlns:a16="http://schemas.microsoft.com/office/drawing/2014/main" id="{617AFE89-1987-4E0A-890E-7BEACF51D1F2}"/>
              </a:ext>
            </a:extLst>
          </p:cNvPr>
          <p:cNvGrpSpPr/>
          <p:nvPr/>
        </p:nvGrpSpPr>
        <p:grpSpPr>
          <a:xfrm>
            <a:off x="2124775" y="1738535"/>
            <a:ext cx="7942451" cy="4246756"/>
            <a:chOff x="983544" y="524820"/>
            <a:chExt cx="10267427" cy="5489898"/>
          </a:xfrm>
        </p:grpSpPr>
        <p:grpSp>
          <p:nvGrpSpPr>
            <p:cNvPr id="24" name="Group 23">
              <a:extLst>
                <a:ext uri="{FF2B5EF4-FFF2-40B4-BE49-F238E27FC236}">
                  <a16:creationId xmlns:a16="http://schemas.microsoft.com/office/drawing/2014/main" id="{1BA5623D-A570-49C8-8F76-014A1B26F60D}"/>
                </a:ext>
              </a:extLst>
            </p:cNvPr>
            <p:cNvGrpSpPr/>
            <p:nvPr/>
          </p:nvGrpSpPr>
          <p:grpSpPr>
            <a:xfrm>
              <a:off x="1051659" y="767283"/>
              <a:ext cx="10199312" cy="5247435"/>
              <a:chOff x="941029" y="710365"/>
              <a:chExt cx="10309942" cy="5304351"/>
            </a:xfrm>
          </p:grpSpPr>
          <p:pic>
            <p:nvPicPr>
              <p:cNvPr id="26" name="Picture 25" descr="Shape&#10;&#10;Description automatically generated">
                <a:extLst>
                  <a:ext uri="{FF2B5EF4-FFF2-40B4-BE49-F238E27FC236}">
                    <a16:creationId xmlns:a16="http://schemas.microsoft.com/office/drawing/2014/main" id="{53E6A195-51C9-4329-986A-64CE7BE351B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7" name="TextBox 26">
                <a:extLst>
                  <a:ext uri="{FF2B5EF4-FFF2-40B4-BE49-F238E27FC236}">
                    <a16:creationId xmlns:a16="http://schemas.microsoft.com/office/drawing/2014/main" id="{57A585BC-0766-47AF-A6F5-D308C5DE4611}"/>
                  </a:ext>
                </a:extLst>
              </p:cNvPr>
              <p:cNvSpPr txBox="1"/>
              <p:nvPr/>
            </p:nvSpPr>
            <p:spPr>
              <a:xfrm>
                <a:off x="2473492" y="1390317"/>
                <a:ext cx="7508304" cy="406208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Micah 5:2</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But you, O Bethlehem Ephrathah, are only a small village among all the people of Judah. Yet a ruler of Israel, whose origins are in the distant past, will come from you on my behalf. </a:t>
                </a:r>
              </a:p>
            </p:txBody>
          </p:sp>
        </p:grpSp>
        <p:pic>
          <p:nvPicPr>
            <p:cNvPr id="25" name="Picture 24" descr="A close-up of some berries&#10;&#10;Description automatically generated with low confidence">
              <a:extLst>
                <a:ext uri="{FF2B5EF4-FFF2-40B4-BE49-F238E27FC236}">
                  <a16:creationId xmlns:a16="http://schemas.microsoft.com/office/drawing/2014/main" id="{B7429A84-6B9B-4CD5-8A59-F4A4DA1A8FC2}"/>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6" name="WordArt 2">
            <a:extLst>
              <a:ext uri="{FF2B5EF4-FFF2-40B4-BE49-F238E27FC236}">
                <a16:creationId xmlns:a16="http://schemas.microsoft.com/office/drawing/2014/main" id="{4220C885-C037-4C83-AB36-7C46FFF91E97}"/>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17" name="WordArt 2">
            <a:extLst>
              <a:ext uri="{FF2B5EF4-FFF2-40B4-BE49-F238E27FC236}">
                <a16:creationId xmlns:a16="http://schemas.microsoft.com/office/drawing/2014/main" id="{6695BCF9-596F-43FE-A99E-15D727989BD3}"/>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11923351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E1A75E6A-2CA2-452A-91B0-2F424543DC6F}"/>
              </a:ext>
            </a:extLst>
          </p:cNvPr>
          <p:cNvPicPr>
            <a:picLocks noChangeAspect="1"/>
          </p:cNvPicPr>
          <p:nvPr/>
        </p:nvPicPr>
        <p:blipFill rotWithShape="1">
          <a:blip r:embed="rId2">
            <a:extLst>
              <a:ext uri="{28A0092B-C50C-407E-A947-70E740481C1C}">
                <a14:useLocalDpi xmlns:a14="http://schemas.microsoft.com/office/drawing/2010/main" val="0"/>
              </a:ext>
            </a:extLst>
          </a:blip>
          <a:srcRect b="25361"/>
          <a:stretch/>
        </p:blipFill>
        <p:spPr>
          <a:xfrm>
            <a:off x="-58864" y="0"/>
            <a:ext cx="12250864" cy="6858000"/>
          </a:xfrm>
          <a:prstGeom prst="rect">
            <a:avLst/>
          </a:prstGeom>
        </p:spPr>
      </p:pic>
      <p:grpSp>
        <p:nvGrpSpPr>
          <p:cNvPr id="15" name="Group 14">
            <a:extLst>
              <a:ext uri="{FF2B5EF4-FFF2-40B4-BE49-F238E27FC236}">
                <a16:creationId xmlns:a16="http://schemas.microsoft.com/office/drawing/2014/main" id="{1E64A738-6DDE-4832-9A06-627D70D35E53}"/>
              </a:ext>
            </a:extLst>
          </p:cNvPr>
          <p:cNvGrpSpPr/>
          <p:nvPr/>
        </p:nvGrpSpPr>
        <p:grpSpPr>
          <a:xfrm>
            <a:off x="85993" y="6048899"/>
            <a:ext cx="3960266" cy="635320"/>
            <a:chOff x="-23709661" y="8433389"/>
            <a:chExt cx="14210222" cy="2279654"/>
          </a:xfrm>
        </p:grpSpPr>
        <p:pic>
          <p:nvPicPr>
            <p:cNvPr id="16" name="Picture 15">
              <a:extLst>
                <a:ext uri="{FF2B5EF4-FFF2-40B4-BE49-F238E27FC236}">
                  <a16:creationId xmlns:a16="http://schemas.microsoft.com/office/drawing/2014/main" id="{BC6B97A2-EB09-4FB6-8D19-A70AD468E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17" name="Group 2">
              <a:extLst>
                <a:ext uri="{FF2B5EF4-FFF2-40B4-BE49-F238E27FC236}">
                  <a16:creationId xmlns:a16="http://schemas.microsoft.com/office/drawing/2014/main" id="{4C4DE2B7-75EB-44B1-8A13-CFB7B4D03BEB}"/>
                </a:ext>
              </a:extLst>
            </p:cNvPr>
            <p:cNvGrpSpPr>
              <a:grpSpLocks/>
            </p:cNvGrpSpPr>
            <p:nvPr/>
          </p:nvGrpSpPr>
          <p:grpSpPr bwMode="auto">
            <a:xfrm>
              <a:off x="-19819983" y="9406814"/>
              <a:ext cx="10320544" cy="750787"/>
              <a:chOff x="694682174" y="824701425"/>
              <a:chExt cx="26817702" cy="1993701"/>
            </a:xfrm>
          </p:grpSpPr>
          <p:sp>
            <p:nvSpPr>
              <p:cNvPr id="19" name="WordArt 5">
                <a:extLst>
                  <a:ext uri="{FF2B5EF4-FFF2-40B4-BE49-F238E27FC236}">
                    <a16:creationId xmlns:a16="http://schemas.microsoft.com/office/drawing/2014/main" id="{D091B9CD-6F72-4308-A76E-2A2C8348EE97}"/>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0" name="WordArt 4">
                <a:extLst>
                  <a:ext uri="{FF2B5EF4-FFF2-40B4-BE49-F238E27FC236}">
                    <a16:creationId xmlns:a16="http://schemas.microsoft.com/office/drawing/2014/main" id="{2D165DF6-7E54-40CB-B6A5-7842DA8D71E1}"/>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grpSp>
        <p:nvGrpSpPr>
          <p:cNvPr id="5" name="Group 4">
            <a:extLst>
              <a:ext uri="{FF2B5EF4-FFF2-40B4-BE49-F238E27FC236}">
                <a16:creationId xmlns:a16="http://schemas.microsoft.com/office/drawing/2014/main" id="{3F17F6D0-68EE-465E-83AC-E1A76E714F54}"/>
              </a:ext>
            </a:extLst>
          </p:cNvPr>
          <p:cNvGrpSpPr/>
          <p:nvPr/>
        </p:nvGrpSpPr>
        <p:grpSpPr>
          <a:xfrm>
            <a:off x="1441799" y="1278120"/>
            <a:ext cx="9282636" cy="4580267"/>
            <a:chOff x="1441799" y="1278120"/>
            <a:chExt cx="9282636" cy="4580267"/>
          </a:xfrm>
        </p:grpSpPr>
        <p:sp>
          <p:nvSpPr>
            <p:cNvPr id="8" name="Oval 7">
              <a:extLst>
                <a:ext uri="{FF2B5EF4-FFF2-40B4-BE49-F238E27FC236}">
                  <a16:creationId xmlns:a16="http://schemas.microsoft.com/office/drawing/2014/main" id="{A87712B5-2FBE-43BA-86E2-DF839A266B1C}"/>
                </a:ext>
              </a:extLst>
            </p:cNvPr>
            <p:cNvSpPr/>
            <p:nvPr/>
          </p:nvSpPr>
          <p:spPr>
            <a:xfrm>
              <a:off x="2032190" y="1660732"/>
              <a:ext cx="8153037" cy="3616023"/>
            </a:xfrm>
            <a:prstGeom prst="ellips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Shape, circle&#10;&#10;Description automatically generated">
              <a:extLst>
                <a:ext uri="{FF2B5EF4-FFF2-40B4-BE49-F238E27FC236}">
                  <a16:creationId xmlns:a16="http://schemas.microsoft.com/office/drawing/2014/main" id="{63B1BB78-0679-4F78-A822-B7663F596AC9}"/>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41799" y="1278120"/>
              <a:ext cx="9282636" cy="4403017"/>
            </a:xfrm>
            <a:prstGeom prst="rect">
              <a:avLst/>
            </a:prstGeom>
            <a:effectLst>
              <a:outerShdw blurRad="50800" dist="63500" dir="2700000" algn="tl" rotWithShape="0">
                <a:prstClr val="black">
                  <a:alpha val="40000"/>
                </a:prstClr>
              </a:outerShdw>
            </a:effectLst>
          </p:spPr>
        </p:pic>
        <p:sp>
          <p:nvSpPr>
            <p:cNvPr id="25" name="WordArt 4">
              <a:extLst>
                <a:ext uri="{FF2B5EF4-FFF2-40B4-BE49-F238E27FC236}">
                  <a16:creationId xmlns:a16="http://schemas.microsoft.com/office/drawing/2014/main" id="{70FA5078-6146-4E79-9658-7BF7E033FC4F}"/>
                </a:ext>
              </a:extLst>
            </p:cNvPr>
            <p:cNvSpPr>
              <a:spLocks noChangeArrowheads="1" noChangeShapeType="1" noTextEdit="1"/>
            </p:cNvSpPr>
            <p:nvPr/>
          </p:nvSpPr>
          <p:spPr bwMode="auto">
            <a:xfrm>
              <a:off x="2473569" y="3101131"/>
              <a:ext cx="7362093" cy="575530"/>
            </a:xfrm>
            <a:prstGeom prst="rect">
              <a:avLst/>
            </a:prstGeom>
          </p:spPr>
          <p:txBody>
            <a:bodyPr wrap="none" fromWordArt="1">
              <a:prstTxWarp prst="textPlain">
                <a:avLst>
                  <a:gd name="adj" fmla="val 5000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0" cap="none" spc="0" normalizeH="0" baseline="0" noProof="0" dirty="0">
                  <a:ln w="9525" algn="ctr">
                    <a:noFill/>
                    <a:round/>
                    <a:headEnd/>
                    <a:tailEnd/>
                  </a:ln>
                  <a:solidFill>
                    <a:srgbClr val="FDE384"/>
                  </a:solidFill>
                  <a:effectLst/>
                  <a:uLnTx/>
                  <a:uFillTx/>
                  <a:latin typeface="Britannic Bold"/>
                  <a:ea typeface="+mn-ea"/>
                  <a:cs typeface="+mn-cs"/>
                </a:rPr>
                <a:t>Two Kinds of Seekers</a:t>
              </a:r>
              <a:endParaRPr kumimoji="0" lang="en-US" sz="3600" b="0" i="0" u="none" strike="noStrike" kern="10" cap="none" spc="0" normalizeH="0" baseline="0" noProof="0" dirty="0">
                <a:ln w="9525" algn="ctr">
                  <a:noFill/>
                  <a:round/>
                  <a:headEnd/>
                  <a:tailEnd/>
                </a:ln>
                <a:solidFill>
                  <a:srgbClr val="4E2608"/>
                </a:solidFill>
                <a:effectLst/>
                <a:uLnTx/>
                <a:uFillTx/>
                <a:latin typeface="Britannic Bold"/>
                <a:ea typeface="+mn-ea"/>
                <a:cs typeface="+mn-cs"/>
              </a:endParaRPr>
            </a:p>
          </p:txBody>
        </p:sp>
        <p:pic>
          <p:nvPicPr>
            <p:cNvPr id="1028" name="Picture 4">
              <a:extLst>
                <a:ext uri="{FF2B5EF4-FFF2-40B4-BE49-F238E27FC236}">
                  <a16:creationId xmlns:a16="http://schemas.microsoft.com/office/drawing/2014/main" id="{E24B600D-8E03-4457-87DD-76261E7784C1}"/>
                </a:ext>
              </a:extLst>
            </p:cNvPr>
            <p:cNvPicPr>
              <a:picLocks noChangeAspect="1" noChangeArrowheads="1"/>
            </p:cNvPicPr>
            <p:nvPr/>
          </p:nvPicPr>
          <p:blipFill rotWithShape="1">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b="3916"/>
            <a:stretch/>
          </p:blipFill>
          <p:spPr bwMode="auto">
            <a:xfrm>
              <a:off x="4563015" y="3745538"/>
              <a:ext cx="3508095" cy="2112849"/>
            </a:xfrm>
            <a:prstGeom prst="rect">
              <a:avLst/>
            </a:prstGeom>
            <a:noFill/>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3" name="WordArt 2">
            <a:extLst>
              <a:ext uri="{FF2B5EF4-FFF2-40B4-BE49-F238E27FC236}">
                <a16:creationId xmlns:a16="http://schemas.microsoft.com/office/drawing/2014/main" id="{338DE1A2-C06A-499A-AF20-5C8651C659D1}"/>
              </a:ext>
            </a:extLst>
          </p:cNvPr>
          <p:cNvSpPr>
            <a:spLocks noChangeArrowheads="1" noChangeShapeType="1" noTextEdit="1"/>
          </p:cNvSpPr>
          <p:nvPr/>
        </p:nvSpPr>
        <p:spPr bwMode="auto">
          <a:xfrm>
            <a:off x="7835040" y="6367073"/>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1" name="WordArt 2">
            <a:extLst>
              <a:ext uri="{FF2B5EF4-FFF2-40B4-BE49-F238E27FC236}">
                <a16:creationId xmlns:a16="http://schemas.microsoft.com/office/drawing/2014/main" id="{4256AA0E-E728-4D58-8FC0-34A1A8AD3822}"/>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2" name="WordArt 2">
            <a:extLst>
              <a:ext uri="{FF2B5EF4-FFF2-40B4-BE49-F238E27FC236}">
                <a16:creationId xmlns:a16="http://schemas.microsoft.com/office/drawing/2014/main" id="{24C08B94-51BA-4C86-B8C4-7AB6A4D89D02}"/>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355606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20" name="Group 19">
            <a:extLst>
              <a:ext uri="{FF2B5EF4-FFF2-40B4-BE49-F238E27FC236}">
                <a16:creationId xmlns:a16="http://schemas.microsoft.com/office/drawing/2014/main" id="{617AFE89-1987-4E0A-890E-7BEACF51D1F2}"/>
              </a:ext>
            </a:extLst>
          </p:cNvPr>
          <p:cNvGrpSpPr/>
          <p:nvPr/>
        </p:nvGrpSpPr>
        <p:grpSpPr>
          <a:xfrm>
            <a:off x="2124775" y="1738535"/>
            <a:ext cx="7942451" cy="4246756"/>
            <a:chOff x="983544" y="524820"/>
            <a:chExt cx="10267427" cy="5489898"/>
          </a:xfrm>
        </p:grpSpPr>
        <p:grpSp>
          <p:nvGrpSpPr>
            <p:cNvPr id="24" name="Group 23">
              <a:extLst>
                <a:ext uri="{FF2B5EF4-FFF2-40B4-BE49-F238E27FC236}">
                  <a16:creationId xmlns:a16="http://schemas.microsoft.com/office/drawing/2014/main" id="{1BA5623D-A570-49C8-8F76-014A1B26F60D}"/>
                </a:ext>
              </a:extLst>
            </p:cNvPr>
            <p:cNvGrpSpPr/>
            <p:nvPr/>
          </p:nvGrpSpPr>
          <p:grpSpPr>
            <a:xfrm>
              <a:off x="1051659" y="767283"/>
              <a:ext cx="10199312" cy="5247435"/>
              <a:chOff x="941029" y="710365"/>
              <a:chExt cx="10309942" cy="5304351"/>
            </a:xfrm>
          </p:grpSpPr>
          <p:pic>
            <p:nvPicPr>
              <p:cNvPr id="26" name="Picture 25" descr="Shape&#10;&#10;Description automatically generated">
                <a:extLst>
                  <a:ext uri="{FF2B5EF4-FFF2-40B4-BE49-F238E27FC236}">
                    <a16:creationId xmlns:a16="http://schemas.microsoft.com/office/drawing/2014/main" id="{53E6A195-51C9-4329-986A-64CE7BE351B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7" name="TextBox 26">
                <a:extLst>
                  <a:ext uri="{FF2B5EF4-FFF2-40B4-BE49-F238E27FC236}">
                    <a16:creationId xmlns:a16="http://schemas.microsoft.com/office/drawing/2014/main" id="{57A585BC-0766-47AF-A6F5-D308C5DE4611}"/>
                  </a:ext>
                </a:extLst>
              </p:cNvPr>
              <p:cNvSpPr txBox="1"/>
              <p:nvPr/>
            </p:nvSpPr>
            <p:spPr>
              <a:xfrm>
                <a:off x="2473492" y="1390317"/>
                <a:ext cx="7508304" cy="406208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2:16-18</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Herod was furious when he realized that the wise men had outwitted him. He sent soldiers to kill all the boys in and around Bethlehem who were two years old and under, based on the wise</a:t>
                </a:r>
              </a:p>
            </p:txBody>
          </p:sp>
        </p:grpSp>
        <p:pic>
          <p:nvPicPr>
            <p:cNvPr id="25" name="Picture 24" descr="A close-up of some berries&#10;&#10;Description automatically generated with low confidence">
              <a:extLst>
                <a:ext uri="{FF2B5EF4-FFF2-40B4-BE49-F238E27FC236}">
                  <a16:creationId xmlns:a16="http://schemas.microsoft.com/office/drawing/2014/main" id="{B7429A84-6B9B-4CD5-8A59-F4A4DA1A8FC2}"/>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6" name="WordArt 2">
            <a:extLst>
              <a:ext uri="{FF2B5EF4-FFF2-40B4-BE49-F238E27FC236}">
                <a16:creationId xmlns:a16="http://schemas.microsoft.com/office/drawing/2014/main" id="{4220C885-C037-4C83-AB36-7C46FFF91E97}"/>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17" name="WordArt 2">
            <a:extLst>
              <a:ext uri="{FF2B5EF4-FFF2-40B4-BE49-F238E27FC236}">
                <a16:creationId xmlns:a16="http://schemas.microsoft.com/office/drawing/2014/main" id="{6695BCF9-596F-43FE-A99E-15D727989BD3}"/>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12645243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20" name="Group 19">
            <a:extLst>
              <a:ext uri="{FF2B5EF4-FFF2-40B4-BE49-F238E27FC236}">
                <a16:creationId xmlns:a16="http://schemas.microsoft.com/office/drawing/2014/main" id="{617AFE89-1987-4E0A-890E-7BEACF51D1F2}"/>
              </a:ext>
            </a:extLst>
          </p:cNvPr>
          <p:cNvGrpSpPr/>
          <p:nvPr/>
        </p:nvGrpSpPr>
        <p:grpSpPr>
          <a:xfrm>
            <a:off x="2124775" y="1738535"/>
            <a:ext cx="7942451" cy="4246756"/>
            <a:chOff x="983544" y="524820"/>
            <a:chExt cx="10267427" cy="5489898"/>
          </a:xfrm>
        </p:grpSpPr>
        <p:grpSp>
          <p:nvGrpSpPr>
            <p:cNvPr id="24" name="Group 23">
              <a:extLst>
                <a:ext uri="{FF2B5EF4-FFF2-40B4-BE49-F238E27FC236}">
                  <a16:creationId xmlns:a16="http://schemas.microsoft.com/office/drawing/2014/main" id="{1BA5623D-A570-49C8-8F76-014A1B26F60D}"/>
                </a:ext>
              </a:extLst>
            </p:cNvPr>
            <p:cNvGrpSpPr/>
            <p:nvPr/>
          </p:nvGrpSpPr>
          <p:grpSpPr>
            <a:xfrm>
              <a:off x="1051659" y="767283"/>
              <a:ext cx="10199312" cy="5247435"/>
              <a:chOff x="941029" y="710365"/>
              <a:chExt cx="10309942" cy="5304351"/>
            </a:xfrm>
          </p:grpSpPr>
          <p:pic>
            <p:nvPicPr>
              <p:cNvPr id="26" name="Picture 25" descr="Shape&#10;&#10;Description automatically generated">
                <a:extLst>
                  <a:ext uri="{FF2B5EF4-FFF2-40B4-BE49-F238E27FC236}">
                    <a16:creationId xmlns:a16="http://schemas.microsoft.com/office/drawing/2014/main" id="{53E6A195-51C9-4329-986A-64CE7BE351B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7" name="TextBox 26">
                <a:extLst>
                  <a:ext uri="{FF2B5EF4-FFF2-40B4-BE49-F238E27FC236}">
                    <a16:creationId xmlns:a16="http://schemas.microsoft.com/office/drawing/2014/main" id="{57A585BC-0766-47AF-A6F5-D308C5DE4611}"/>
                  </a:ext>
                </a:extLst>
              </p:cNvPr>
              <p:cNvSpPr txBox="1"/>
              <p:nvPr/>
            </p:nvSpPr>
            <p:spPr>
              <a:xfrm>
                <a:off x="2473492" y="1390317"/>
                <a:ext cx="7508304" cy="406208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2:16-18</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men’s report of the star’s first appearance. </a:t>
                </a:r>
                <a:r>
                  <a:rPr kumimoji="0" lang="en-US" sz="2800" b="1" i="0" u="none" strike="noStrike" kern="1200" cap="none" spc="0" normalizeH="0" baseline="3000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17</a:t>
                </a: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 Herod’s brutal action fulfilled what God had spoken through the prophet Jeremiah:</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18</a:t>
                </a: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 “A cry was heard in Ramah— </a:t>
                </a:r>
              </a:p>
            </p:txBody>
          </p:sp>
        </p:grpSp>
        <p:pic>
          <p:nvPicPr>
            <p:cNvPr id="25" name="Picture 24" descr="A close-up of some berries&#10;&#10;Description automatically generated with low confidence">
              <a:extLst>
                <a:ext uri="{FF2B5EF4-FFF2-40B4-BE49-F238E27FC236}">
                  <a16:creationId xmlns:a16="http://schemas.microsoft.com/office/drawing/2014/main" id="{B7429A84-6B9B-4CD5-8A59-F4A4DA1A8FC2}"/>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6" name="WordArt 2">
            <a:extLst>
              <a:ext uri="{FF2B5EF4-FFF2-40B4-BE49-F238E27FC236}">
                <a16:creationId xmlns:a16="http://schemas.microsoft.com/office/drawing/2014/main" id="{4220C885-C037-4C83-AB36-7C46FFF91E97}"/>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17" name="WordArt 2">
            <a:extLst>
              <a:ext uri="{FF2B5EF4-FFF2-40B4-BE49-F238E27FC236}">
                <a16:creationId xmlns:a16="http://schemas.microsoft.com/office/drawing/2014/main" id="{6695BCF9-596F-43FE-A99E-15D727989BD3}"/>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26292767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20" name="Group 19">
            <a:extLst>
              <a:ext uri="{FF2B5EF4-FFF2-40B4-BE49-F238E27FC236}">
                <a16:creationId xmlns:a16="http://schemas.microsoft.com/office/drawing/2014/main" id="{617AFE89-1987-4E0A-890E-7BEACF51D1F2}"/>
              </a:ext>
            </a:extLst>
          </p:cNvPr>
          <p:cNvGrpSpPr/>
          <p:nvPr/>
        </p:nvGrpSpPr>
        <p:grpSpPr>
          <a:xfrm>
            <a:off x="2124775" y="1738535"/>
            <a:ext cx="7942451" cy="4246756"/>
            <a:chOff x="983544" y="524820"/>
            <a:chExt cx="10267427" cy="5489898"/>
          </a:xfrm>
        </p:grpSpPr>
        <p:grpSp>
          <p:nvGrpSpPr>
            <p:cNvPr id="24" name="Group 23">
              <a:extLst>
                <a:ext uri="{FF2B5EF4-FFF2-40B4-BE49-F238E27FC236}">
                  <a16:creationId xmlns:a16="http://schemas.microsoft.com/office/drawing/2014/main" id="{1BA5623D-A570-49C8-8F76-014A1B26F60D}"/>
                </a:ext>
              </a:extLst>
            </p:cNvPr>
            <p:cNvGrpSpPr/>
            <p:nvPr/>
          </p:nvGrpSpPr>
          <p:grpSpPr>
            <a:xfrm>
              <a:off x="1051659" y="767283"/>
              <a:ext cx="10199312" cy="5247435"/>
              <a:chOff x="941029" y="710365"/>
              <a:chExt cx="10309942" cy="5304351"/>
            </a:xfrm>
          </p:grpSpPr>
          <p:pic>
            <p:nvPicPr>
              <p:cNvPr id="26" name="Picture 25" descr="Shape&#10;&#10;Description automatically generated">
                <a:extLst>
                  <a:ext uri="{FF2B5EF4-FFF2-40B4-BE49-F238E27FC236}">
                    <a16:creationId xmlns:a16="http://schemas.microsoft.com/office/drawing/2014/main" id="{53E6A195-51C9-4329-986A-64CE7BE351B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7" name="TextBox 26">
                <a:extLst>
                  <a:ext uri="{FF2B5EF4-FFF2-40B4-BE49-F238E27FC236}">
                    <a16:creationId xmlns:a16="http://schemas.microsoft.com/office/drawing/2014/main" id="{57A585BC-0766-47AF-A6F5-D308C5DE4611}"/>
                  </a:ext>
                </a:extLst>
              </p:cNvPr>
              <p:cNvSpPr txBox="1"/>
              <p:nvPr/>
            </p:nvSpPr>
            <p:spPr>
              <a:xfrm>
                <a:off x="2473492" y="1390317"/>
                <a:ext cx="7508304" cy="2935963"/>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2:16-18</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weeping and great mourning. Rachel weeps for her children, refusing to be comforted, for they are dead.” </a:t>
                </a:r>
              </a:p>
            </p:txBody>
          </p:sp>
        </p:grpSp>
        <p:pic>
          <p:nvPicPr>
            <p:cNvPr id="25" name="Picture 24" descr="A close-up of some berries&#10;&#10;Description automatically generated with low confidence">
              <a:extLst>
                <a:ext uri="{FF2B5EF4-FFF2-40B4-BE49-F238E27FC236}">
                  <a16:creationId xmlns:a16="http://schemas.microsoft.com/office/drawing/2014/main" id="{B7429A84-6B9B-4CD5-8A59-F4A4DA1A8FC2}"/>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6" name="WordArt 2">
            <a:extLst>
              <a:ext uri="{FF2B5EF4-FFF2-40B4-BE49-F238E27FC236}">
                <a16:creationId xmlns:a16="http://schemas.microsoft.com/office/drawing/2014/main" id="{4220C885-C037-4C83-AB36-7C46FFF91E97}"/>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17" name="WordArt 2">
            <a:extLst>
              <a:ext uri="{FF2B5EF4-FFF2-40B4-BE49-F238E27FC236}">
                <a16:creationId xmlns:a16="http://schemas.microsoft.com/office/drawing/2014/main" id="{6695BCF9-596F-43FE-A99E-15D727989BD3}"/>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5784892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5" name="Group 14">
            <a:extLst>
              <a:ext uri="{FF2B5EF4-FFF2-40B4-BE49-F238E27FC236}">
                <a16:creationId xmlns:a16="http://schemas.microsoft.com/office/drawing/2014/main" id="{FF449410-9680-4FD5-979A-BA1C1FC657E7}"/>
              </a:ext>
            </a:extLst>
          </p:cNvPr>
          <p:cNvGrpSpPr/>
          <p:nvPr/>
        </p:nvGrpSpPr>
        <p:grpSpPr>
          <a:xfrm>
            <a:off x="1379523" y="1951342"/>
            <a:ext cx="9221552" cy="4368842"/>
            <a:chOff x="1010214" y="756450"/>
            <a:chExt cx="9879154" cy="5649180"/>
          </a:xfrm>
        </p:grpSpPr>
        <p:pic>
          <p:nvPicPr>
            <p:cNvPr id="16" name="Picture 15" descr="A picture containing text&#10;&#10;Description automatically generated">
              <a:extLst>
                <a:ext uri="{FF2B5EF4-FFF2-40B4-BE49-F238E27FC236}">
                  <a16:creationId xmlns:a16="http://schemas.microsoft.com/office/drawing/2014/main" id="{B054F806-6653-4F80-8559-EF453A341CF7}"/>
                </a:ext>
              </a:extLst>
            </p:cNvPr>
            <p:cNvPicPr>
              <a:picLocks noChangeAspect="1"/>
            </p:cNvPicPr>
            <p:nvPr/>
          </p:nvPicPr>
          <p:blipFill rotWithShape="1">
            <a:blip r:embed="rId4"/>
            <a:srcRect l="5797" r="7652" b="23278"/>
            <a:stretch/>
          </p:blipFill>
          <p:spPr>
            <a:xfrm>
              <a:off x="1010214" y="756450"/>
              <a:ext cx="9879154" cy="5649180"/>
            </a:xfrm>
            <a:prstGeom prst="rect">
              <a:avLst/>
            </a:prstGeom>
          </p:spPr>
        </p:pic>
        <p:sp>
          <p:nvSpPr>
            <p:cNvPr id="17" name="TextBox 16">
              <a:extLst>
                <a:ext uri="{FF2B5EF4-FFF2-40B4-BE49-F238E27FC236}">
                  <a16:creationId xmlns:a16="http://schemas.microsoft.com/office/drawing/2014/main" id="{3FDC08C2-664C-4767-A96C-ACA8C05AF6C0}"/>
                </a:ext>
              </a:extLst>
            </p:cNvPr>
            <p:cNvSpPr txBox="1"/>
            <p:nvPr/>
          </p:nvSpPr>
          <p:spPr>
            <a:xfrm>
              <a:off x="2596686" y="1496315"/>
              <a:ext cx="6932687" cy="370115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Wise men and women searching to worship Him and Herod, the so called “Great” doing everything in his power to rid the world of Him.</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mn-cs"/>
              </a:endParaRPr>
            </a:p>
          </p:txBody>
        </p:sp>
      </p:grpSp>
      <p:sp>
        <p:nvSpPr>
          <p:cNvPr id="20" name="WordArt 2">
            <a:extLst>
              <a:ext uri="{FF2B5EF4-FFF2-40B4-BE49-F238E27FC236}">
                <a16:creationId xmlns:a16="http://schemas.microsoft.com/office/drawing/2014/main" id="{BB431171-F202-4660-9692-2C11A4C3F63C}"/>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18B1DAFD-D85B-495B-83BC-F7938315808B}"/>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29341266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1485224" y="718947"/>
            <a:ext cx="9221552" cy="955978"/>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Seeking A King</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5" name="Group 14">
            <a:extLst>
              <a:ext uri="{FF2B5EF4-FFF2-40B4-BE49-F238E27FC236}">
                <a16:creationId xmlns:a16="http://schemas.microsoft.com/office/drawing/2014/main" id="{FF449410-9680-4FD5-979A-BA1C1FC657E7}"/>
              </a:ext>
            </a:extLst>
          </p:cNvPr>
          <p:cNvGrpSpPr/>
          <p:nvPr/>
        </p:nvGrpSpPr>
        <p:grpSpPr>
          <a:xfrm>
            <a:off x="1379523" y="1951342"/>
            <a:ext cx="9221552" cy="4368842"/>
            <a:chOff x="1010214" y="756450"/>
            <a:chExt cx="9879154" cy="5649180"/>
          </a:xfrm>
        </p:grpSpPr>
        <p:pic>
          <p:nvPicPr>
            <p:cNvPr id="16" name="Picture 15" descr="A picture containing text&#10;&#10;Description automatically generated">
              <a:extLst>
                <a:ext uri="{FF2B5EF4-FFF2-40B4-BE49-F238E27FC236}">
                  <a16:creationId xmlns:a16="http://schemas.microsoft.com/office/drawing/2014/main" id="{B054F806-6653-4F80-8559-EF453A341CF7}"/>
                </a:ext>
              </a:extLst>
            </p:cNvPr>
            <p:cNvPicPr>
              <a:picLocks noChangeAspect="1"/>
            </p:cNvPicPr>
            <p:nvPr/>
          </p:nvPicPr>
          <p:blipFill rotWithShape="1">
            <a:blip r:embed="rId4"/>
            <a:srcRect l="5797" r="7652" b="23278"/>
            <a:stretch/>
          </p:blipFill>
          <p:spPr>
            <a:xfrm>
              <a:off x="1010214" y="756450"/>
              <a:ext cx="9879154" cy="5649180"/>
            </a:xfrm>
            <a:prstGeom prst="rect">
              <a:avLst/>
            </a:prstGeom>
          </p:spPr>
        </p:pic>
        <p:sp>
          <p:nvSpPr>
            <p:cNvPr id="17" name="TextBox 16">
              <a:extLst>
                <a:ext uri="{FF2B5EF4-FFF2-40B4-BE49-F238E27FC236}">
                  <a16:creationId xmlns:a16="http://schemas.microsoft.com/office/drawing/2014/main" id="{3FDC08C2-664C-4767-A96C-ACA8C05AF6C0}"/>
                </a:ext>
              </a:extLst>
            </p:cNvPr>
            <p:cNvSpPr txBox="1"/>
            <p:nvPr/>
          </p:nvSpPr>
          <p:spPr>
            <a:xfrm>
              <a:off x="2596686" y="1675456"/>
              <a:ext cx="6932687" cy="2984804"/>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“A baby born in Bethlehem</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His hands soft and gently curled</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But held within his dimpled grasp the hope of all the world.”</a:t>
              </a:r>
            </a:p>
          </p:txBody>
        </p:sp>
      </p:grpSp>
      <p:sp>
        <p:nvSpPr>
          <p:cNvPr id="20" name="WordArt 2">
            <a:extLst>
              <a:ext uri="{FF2B5EF4-FFF2-40B4-BE49-F238E27FC236}">
                <a16:creationId xmlns:a16="http://schemas.microsoft.com/office/drawing/2014/main" id="{BB431171-F202-4660-9692-2C11A4C3F63C}"/>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18B1DAFD-D85B-495B-83BC-F7938315808B}"/>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41868559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WordArt 2">
            <a:extLst>
              <a:ext uri="{FF2B5EF4-FFF2-40B4-BE49-F238E27FC236}">
                <a16:creationId xmlns:a16="http://schemas.microsoft.com/office/drawing/2014/main" id="{836014FB-CDAC-4842-9EE9-F1FF1943670B}"/>
              </a:ext>
            </a:extLst>
          </p:cNvPr>
          <p:cNvSpPr>
            <a:spLocks noChangeArrowheads="1" noChangeShapeType="1" noTextEdit="1"/>
          </p:cNvSpPr>
          <p:nvPr/>
        </p:nvSpPr>
        <p:spPr bwMode="auto">
          <a:xfrm>
            <a:off x="378691" y="1032549"/>
            <a:ext cx="11490036" cy="642376"/>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This Special Star Belongs To Jesus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4" name="Group 13">
            <a:extLst>
              <a:ext uri="{FF2B5EF4-FFF2-40B4-BE49-F238E27FC236}">
                <a16:creationId xmlns:a16="http://schemas.microsoft.com/office/drawing/2014/main" id="{ABC72750-7ECA-4095-A0A2-EAEE1D945C7A}"/>
              </a:ext>
            </a:extLst>
          </p:cNvPr>
          <p:cNvGrpSpPr/>
          <p:nvPr/>
        </p:nvGrpSpPr>
        <p:grpSpPr>
          <a:xfrm>
            <a:off x="1170013" y="1738535"/>
            <a:ext cx="10048972" cy="4246756"/>
            <a:chOff x="983544" y="524820"/>
            <a:chExt cx="10267427" cy="5489898"/>
          </a:xfrm>
        </p:grpSpPr>
        <p:grpSp>
          <p:nvGrpSpPr>
            <p:cNvPr id="20" name="Group 19">
              <a:extLst>
                <a:ext uri="{FF2B5EF4-FFF2-40B4-BE49-F238E27FC236}">
                  <a16:creationId xmlns:a16="http://schemas.microsoft.com/office/drawing/2014/main" id="{33A6DA6B-4FF9-440A-A29D-608EA1034ED1}"/>
                </a:ext>
              </a:extLst>
            </p:cNvPr>
            <p:cNvGrpSpPr/>
            <p:nvPr/>
          </p:nvGrpSpPr>
          <p:grpSpPr>
            <a:xfrm>
              <a:off x="1051659" y="767283"/>
              <a:ext cx="10199312" cy="5247435"/>
              <a:chOff x="941029" y="710365"/>
              <a:chExt cx="10309942" cy="5304351"/>
            </a:xfrm>
          </p:grpSpPr>
          <p:pic>
            <p:nvPicPr>
              <p:cNvPr id="27" name="Picture 26" descr="Shape&#10;&#10;Description automatically generated">
                <a:extLst>
                  <a:ext uri="{FF2B5EF4-FFF2-40B4-BE49-F238E27FC236}">
                    <a16:creationId xmlns:a16="http://schemas.microsoft.com/office/drawing/2014/main" id="{AAE0F678-E375-449D-8C0D-2E244E4EED2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8" name="TextBox 27">
                <a:extLst>
                  <a:ext uri="{FF2B5EF4-FFF2-40B4-BE49-F238E27FC236}">
                    <a16:creationId xmlns:a16="http://schemas.microsoft.com/office/drawing/2014/main" id="{9B026FBA-318F-4222-8BC4-8016BD9ADF80}"/>
                  </a:ext>
                </a:extLst>
              </p:cNvPr>
              <p:cNvSpPr txBox="1"/>
              <p:nvPr/>
            </p:nvSpPr>
            <p:spPr>
              <a:xfrm>
                <a:off x="2473492" y="1390317"/>
                <a:ext cx="7508304" cy="406208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2:9-11</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After this interview the wise men went their way. And the star they had seen in the east guided them to Bethlehem. It went ahead of them and stopped over the place where the child was. </a:t>
                </a:r>
                <a:r>
                  <a:rPr kumimoji="0" lang="en-US" sz="2800" b="1" i="0" u="none" strike="noStrike" kern="1200" cap="none" spc="0" normalizeH="0" baseline="3000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10</a:t>
                </a: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 When they saw the star, they were filled with joy! </a:t>
                </a:r>
                <a:r>
                  <a:rPr kumimoji="0" lang="en-US" sz="2800" b="1" i="0" u="none" strike="noStrike" kern="1200" cap="none" spc="0" normalizeH="0" baseline="3000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11</a:t>
                </a: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 They entered the</a:t>
                </a:r>
              </a:p>
            </p:txBody>
          </p:sp>
        </p:grpSp>
        <p:pic>
          <p:nvPicPr>
            <p:cNvPr id="26" name="Picture 25" descr="A close-up of some berries&#10;&#10;Description automatically generated with low confidence">
              <a:extLst>
                <a:ext uri="{FF2B5EF4-FFF2-40B4-BE49-F238E27FC236}">
                  <a16:creationId xmlns:a16="http://schemas.microsoft.com/office/drawing/2014/main" id="{9B3900CF-11DA-4065-B63D-E5EA9D6F1E13}"/>
                </a:ext>
              </a:extLst>
            </p:cNvPr>
            <p:cNvPicPr>
              <a:picLocks noChangeAspect="1"/>
            </p:cNvPicPr>
            <p:nvPr/>
          </p:nvPicPr>
          <p:blipFill>
            <a:blip r:embed="rId5"/>
            <a:stretch>
              <a:fillRect/>
            </a:stretch>
          </p:blipFill>
          <p:spPr>
            <a:xfrm>
              <a:off x="983544" y="524820"/>
              <a:ext cx="3604143" cy="2270234"/>
            </a:xfrm>
            <a:prstGeom prst="rect">
              <a:avLst/>
            </a:prstGeom>
          </p:spPr>
        </p:pic>
      </p:grpSp>
    </p:spTree>
    <p:extLst>
      <p:ext uri="{BB962C8B-B14F-4D97-AF65-F5344CB8AC3E}">
        <p14:creationId xmlns:p14="http://schemas.microsoft.com/office/powerpoint/2010/main" val="158536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4" name="Group 13">
            <a:extLst>
              <a:ext uri="{FF2B5EF4-FFF2-40B4-BE49-F238E27FC236}">
                <a16:creationId xmlns:a16="http://schemas.microsoft.com/office/drawing/2014/main" id="{ABC72750-7ECA-4095-A0A2-EAEE1D945C7A}"/>
              </a:ext>
            </a:extLst>
          </p:cNvPr>
          <p:cNvGrpSpPr/>
          <p:nvPr/>
        </p:nvGrpSpPr>
        <p:grpSpPr>
          <a:xfrm>
            <a:off x="1170013" y="1738535"/>
            <a:ext cx="10048972" cy="4246756"/>
            <a:chOff x="983544" y="524820"/>
            <a:chExt cx="10267427" cy="5489898"/>
          </a:xfrm>
        </p:grpSpPr>
        <p:grpSp>
          <p:nvGrpSpPr>
            <p:cNvPr id="20" name="Group 19">
              <a:extLst>
                <a:ext uri="{FF2B5EF4-FFF2-40B4-BE49-F238E27FC236}">
                  <a16:creationId xmlns:a16="http://schemas.microsoft.com/office/drawing/2014/main" id="{33A6DA6B-4FF9-440A-A29D-608EA1034ED1}"/>
                </a:ext>
              </a:extLst>
            </p:cNvPr>
            <p:cNvGrpSpPr/>
            <p:nvPr/>
          </p:nvGrpSpPr>
          <p:grpSpPr>
            <a:xfrm>
              <a:off x="1051659" y="767283"/>
              <a:ext cx="10199312" cy="5247435"/>
              <a:chOff x="941029" y="710365"/>
              <a:chExt cx="10309942" cy="5304351"/>
            </a:xfrm>
          </p:grpSpPr>
          <p:pic>
            <p:nvPicPr>
              <p:cNvPr id="27" name="Picture 26" descr="Shape&#10;&#10;Description automatically generated">
                <a:extLst>
                  <a:ext uri="{FF2B5EF4-FFF2-40B4-BE49-F238E27FC236}">
                    <a16:creationId xmlns:a16="http://schemas.microsoft.com/office/drawing/2014/main" id="{AAE0F678-E375-449D-8C0D-2E244E4EED2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8" name="TextBox 27">
                <a:extLst>
                  <a:ext uri="{FF2B5EF4-FFF2-40B4-BE49-F238E27FC236}">
                    <a16:creationId xmlns:a16="http://schemas.microsoft.com/office/drawing/2014/main" id="{9B026FBA-318F-4222-8BC4-8016BD9ADF80}"/>
                  </a:ext>
                </a:extLst>
              </p:cNvPr>
              <p:cNvSpPr txBox="1"/>
              <p:nvPr/>
            </p:nvSpPr>
            <p:spPr>
              <a:xfrm>
                <a:off x="2473492" y="1390317"/>
                <a:ext cx="7508304" cy="3499024"/>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2:9-11</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house and saw the child with his mother, Mary, and they bowed down and worshiped him. Then they opened their treasure chests and gave him gifts of gold, frankincense, and myrrh. </a:t>
                </a:r>
              </a:p>
            </p:txBody>
          </p:sp>
        </p:grpSp>
        <p:pic>
          <p:nvPicPr>
            <p:cNvPr id="26" name="Picture 25" descr="A close-up of some berries&#10;&#10;Description automatically generated with low confidence">
              <a:extLst>
                <a:ext uri="{FF2B5EF4-FFF2-40B4-BE49-F238E27FC236}">
                  <a16:creationId xmlns:a16="http://schemas.microsoft.com/office/drawing/2014/main" id="{9B3900CF-11DA-4065-B63D-E5EA9D6F1E13}"/>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6" name="WordArt 2">
            <a:extLst>
              <a:ext uri="{FF2B5EF4-FFF2-40B4-BE49-F238E27FC236}">
                <a16:creationId xmlns:a16="http://schemas.microsoft.com/office/drawing/2014/main" id="{8704D54D-13D4-4B98-8C48-A3B43D12033F}"/>
              </a:ext>
            </a:extLst>
          </p:cNvPr>
          <p:cNvSpPr>
            <a:spLocks noChangeArrowheads="1" noChangeShapeType="1" noTextEdit="1"/>
          </p:cNvSpPr>
          <p:nvPr/>
        </p:nvSpPr>
        <p:spPr bwMode="auto">
          <a:xfrm>
            <a:off x="378691" y="1032549"/>
            <a:ext cx="11490036" cy="642376"/>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This Special Star Belongs To Jesus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41126947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4" name="Group 13">
            <a:extLst>
              <a:ext uri="{FF2B5EF4-FFF2-40B4-BE49-F238E27FC236}">
                <a16:creationId xmlns:a16="http://schemas.microsoft.com/office/drawing/2014/main" id="{ABC72750-7ECA-4095-A0A2-EAEE1D945C7A}"/>
              </a:ext>
            </a:extLst>
          </p:cNvPr>
          <p:cNvGrpSpPr/>
          <p:nvPr/>
        </p:nvGrpSpPr>
        <p:grpSpPr>
          <a:xfrm>
            <a:off x="1170013" y="1738535"/>
            <a:ext cx="10048972" cy="4246756"/>
            <a:chOff x="983544" y="524820"/>
            <a:chExt cx="10267427" cy="5489898"/>
          </a:xfrm>
        </p:grpSpPr>
        <p:grpSp>
          <p:nvGrpSpPr>
            <p:cNvPr id="20" name="Group 19">
              <a:extLst>
                <a:ext uri="{FF2B5EF4-FFF2-40B4-BE49-F238E27FC236}">
                  <a16:creationId xmlns:a16="http://schemas.microsoft.com/office/drawing/2014/main" id="{33A6DA6B-4FF9-440A-A29D-608EA1034ED1}"/>
                </a:ext>
              </a:extLst>
            </p:cNvPr>
            <p:cNvGrpSpPr/>
            <p:nvPr/>
          </p:nvGrpSpPr>
          <p:grpSpPr>
            <a:xfrm>
              <a:off x="1051659" y="767283"/>
              <a:ext cx="10199312" cy="5247435"/>
              <a:chOff x="941029" y="710365"/>
              <a:chExt cx="10309942" cy="5304351"/>
            </a:xfrm>
          </p:grpSpPr>
          <p:pic>
            <p:nvPicPr>
              <p:cNvPr id="27" name="Picture 26" descr="Shape&#10;&#10;Description automatically generated">
                <a:extLst>
                  <a:ext uri="{FF2B5EF4-FFF2-40B4-BE49-F238E27FC236}">
                    <a16:creationId xmlns:a16="http://schemas.microsoft.com/office/drawing/2014/main" id="{AAE0F678-E375-449D-8C0D-2E244E4EED2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8" name="TextBox 27">
                <a:extLst>
                  <a:ext uri="{FF2B5EF4-FFF2-40B4-BE49-F238E27FC236}">
                    <a16:creationId xmlns:a16="http://schemas.microsoft.com/office/drawing/2014/main" id="{9B026FBA-318F-4222-8BC4-8016BD9ADF80}"/>
                  </a:ext>
                </a:extLst>
              </p:cNvPr>
              <p:cNvSpPr txBox="1"/>
              <p:nvPr/>
            </p:nvSpPr>
            <p:spPr>
              <a:xfrm>
                <a:off x="2473492" y="1390317"/>
                <a:ext cx="7508304" cy="3740336"/>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2:7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Then Herod called for a private meeting with the wise men, and he learned from them the time when the star first appeared. </a:t>
                </a:r>
              </a:p>
            </p:txBody>
          </p:sp>
        </p:grpSp>
        <p:pic>
          <p:nvPicPr>
            <p:cNvPr id="26" name="Picture 25" descr="A close-up of some berries&#10;&#10;Description automatically generated with low confidence">
              <a:extLst>
                <a:ext uri="{FF2B5EF4-FFF2-40B4-BE49-F238E27FC236}">
                  <a16:creationId xmlns:a16="http://schemas.microsoft.com/office/drawing/2014/main" id="{9B3900CF-11DA-4065-B63D-E5EA9D6F1E13}"/>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6" name="WordArt 2">
            <a:extLst>
              <a:ext uri="{FF2B5EF4-FFF2-40B4-BE49-F238E27FC236}">
                <a16:creationId xmlns:a16="http://schemas.microsoft.com/office/drawing/2014/main" id="{547F7A87-71C7-4291-9643-96FF4E9616C7}"/>
              </a:ext>
            </a:extLst>
          </p:cNvPr>
          <p:cNvSpPr>
            <a:spLocks noChangeArrowheads="1" noChangeShapeType="1" noTextEdit="1"/>
          </p:cNvSpPr>
          <p:nvPr/>
        </p:nvSpPr>
        <p:spPr bwMode="auto">
          <a:xfrm>
            <a:off x="378691" y="1032549"/>
            <a:ext cx="11490036" cy="642376"/>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This Special Star Belongs To Jesus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16006511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C214CA69-4098-445D-A6E0-ABCB314B55FE}"/>
              </a:ext>
            </a:extLst>
          </p:cNvPr>
          <p:cNvPicPr>
            <a:picLocks noChangeAspect="1"/>
          </p:cNvPicPr>
          <p:nvPr/>
        </p:nvPicPr>
        <p:blipFill rotWithShape="1">
          <a:blip r:embed="rId4"/>
          <a:srcRect l="5797" r="7652" b="23278"/>
          <a:stretch/>
        </p:blipFill>
        <p:spPr>
          <a:xfrm>
            <a:off x="1379523" y="1951342"/>
            <a:ext cx="9221552" cy="4368842"/>
          </a:xfrm>
          <a:prstGeom prst="rect">
            <a:avLst/>
          </a:prstGeom>
        </p:spPr>
      </p:pic>
      <p:sp>
        <p:nvSpPr>
          <p:cNvPr id="30" name="TextBox 29">
            <a:extLst>
              <a:ext uri="{FF2B5EF4-FFF2-40B4-BE49-F238E27FC236}">
                <a16:creationId xmlns:a16="http://schemas.microsoft.com/office/drawing/2014/main" id="{D32E06B8-B34E-42DC-837D-25B729C5CBB6}"/>
              </a:ext>
            </a:extLst>
          </p:cNvPr>
          <p:cNvSpPr txBox="1"/>
          <p:nvPr/>
        </p:nvSpPr>
        <p:spPr>
          <a:xfrm>
            <a:off x="2860392" y="2523523"/>
            <a:ext cx="6471215" cy="286232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God was leading these people to</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His Son</a:t>
            </a:r>
          </a:p>
        </p:txBody>
      </p:sp>
      <p:sp>
        <p:nvSpPr>
          <p:cNvPr id="13" name="WordArt 2">
            <a:extLst>
              <a:ext uri="{FF2B5EF4-FFF2-40B4-BE49-F238E27FC236}">
                <a16:creationId xmlns:a16="http://schemas.microsoft.com/office/drawing/2014/main" id="{6DCF67B0-80C2-4BCF-BC83-78D32D3D4345}"/>
              </a:ext>
            </a:extLst>
          </p:cNvPr>
          <p:cNvSpPr>
            <a:spLocks noChangeArrowheads="1" noChangeShapeType="1" noTextEdit="1"/>
          </p:cNvSpPr>
          <p:nvPr/>
        </p:nvSpPr>
        <p:spPr bwMode="auto">
          <a:xfrm>
            <a:off x="378691" y="1032549"/>
            <a:ext cx="11490036" cy="642376"/>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This Special Star Belongs To Jesus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42083611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4" name="Group 13">
            <a:extLst>
              <a:ext uri="{FF2B5EF4-FFF2-40B4-BE49-F238E27FC236}">
                <a16:creationId xmlns:a16="http://schemas.microsoft.com/office/drawing/2014/main" id="{ABC72750-7ECA-4095-A0A2-EAEE1D945C7A}"/>
              </a:ext>
            </a:extLst>
          </p:cNvPr>
          <p:cNvGrpSpPr/>
          <p:nvPr/>
        </p:nvGrpSpPr>
        <p:grpSpPr>
          <a:xfrm>
            <a:off x="1170013" y="1738535"/>
            <a:ext cx="10048972" cy="4246756"/>
            <a:chOff x="983544" y="524820"/>
            <a:chExt cx="10267427" cy="5489898"/>
          </a:xfrm>
        </p:grpSpPr>
        <p:grpSp>
          <p:nvGrpSpPr>
            <p:cNvPr id="20" name="Group 19">
              <a:extLst>
                <a:ext uri="{FF2B5EF4-FFF2-40B4-BE49-F238E27FC236}">
                  <a16:creationId xmlns:a16="http://schemas.microsoft.com/office/drawing/2014/main" id="{33A6DA6B-4FF9-440A-A29D-608EA1034ED1}"/>
                </a:ext>
              </a:extLst>
            </p:cNvPr>
            <p:cNvGrpSpPr/>
            <p:nvPr/>
          </p:nvGrpSpPr>
          <p:grpSpPr>
            <a:xfrm>
              <a:off x="1051659" y="767283"/>
              <a:ext cx="10199312" cy="5247435"/>
              <a:chOff x="941029" y="710365"/>
              <a:chExt cx="10309942" cy="5304351"/>
            </a:xfrm>
          </p:grpSpPr>
          <p:pic>
            <p:nvPicPr>
              <p:cNvPr id="27" name="Picture 26" descr="Shape&#10;&#10;Description automatically generated">
                <a:extLst>
                  <a:ext uri="{FF2B5EF4-FFF2-40B4-BE49-F238E27FC236}">
                    <a16:creationId xmlns:a16="http://schemas.microsoft.com/office/drawing/2014/main" id="{AAE0F678-E375-449D-8C0D-2E244E4EED2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8" name="TextBox 27">
                <a:extLst>
                  <a:ext uri="{FF2B5EF4-FFF2-40B4-BE49-F238E27FC236}">
                    <a16:creationId xmlns:a16="http://schemas.microsoft.com/office/drawing/2014/main" id="{9B026FBA-318F-4222-8BC4-8016BD9ADF80}"/>
                  </a:ext>
                </a:extLst>
              </p:cNvPr>
              <p:cNvSpPr txBox="1"/>
              <p:nvPr/>
            </p:nvSpPr>
            <p:spPr>
              <a:xfrm>
                <a:off x="2473492" y="1390317"/>
                <a:ext cx="7508304" cy="446427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Numbers 24:17</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I see him, but not here and now. I perceive him, but far in the distant future. A star will rise from Jacob; a scepter will emerge from Israel…</a:t>
                </a:r>
              </a:p>
            </p:txBody>
          </p:sp>
        </p:grpSp>
        <p:pic>
          <p:nvPicPr>
            <p:cNvPr id="26" name="Picture 25" descr="A close-up of some berries&#10;&#10;Description automatically generated with low confidence">
              <a:extLst>
                <a:ext uri="{FF2B5EF4-FFF2-40B4-BE49-F238E27FC236}">
                  <a16:creationId xmlns:a16="http://schemas.microsoft.com/office/drawing/2014/main" id="{9B3900CF-11DA-4065-B63D-E5EA9D6F1E13}"/>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6" name="WordArt 2">
            <a:extLst>
              <a:ext uri="{FF2B5EF4-FFF2-40B4-BE49-F238E27FC236}">
                <a16:creationId xmlns:a16="http://schemas.microsoft.com/office/drawing/2014/main" id="{F4C71AA2-2B6B-4FDB-BCAE-2C62F1E99048}"/>
              </a:ext>
            </a:extLst>
          </p:cNvPr>
          <p:cNvSpPr>
            <a:spLocks noChangeArrowheads="1" noChangeShapeType="1" noTextEdit="1"/>
          </p:cNvSpPr>
          <p:nvPr/>
        </p:nvSpPr>
        <p:spPr bwMode="auto">
          <a:xfrm>
            <a:off x="378691" y="1032549"/>
            <a:ext cx="11490036" cy="642376"/>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This Special Star Belongs To Jesus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3530639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E1A75E6A-2CA2-452A-91B0-2F424543DC6F}"/>
              </a:ext>
            </a:extLst>
          </p:cNvPr>
          <p:cNvPicPr>
            <a:picLocks noChangeAspect="1"/>
          </p:cNvPicPr>
          <p:nvPr/>
        </p:nvPicPr>
        <p:blipFill rotWithShape="1">
          <a:blip r:embed="rId2">
            <a:extLst>
              <a:ext uri="{28A0092B-C50C-407E-A947-70E740481C1C}">
                <a14:useLocalDpi xmlns:a14="http://schemas.microsoft.com/office/drawing/2010/main" val="0"/>
              </a:ext>
            </a:extLst>
          </a:blip>
          <a:srcRect b="25361"/>
          <a:stretch/>
        </p:blipFill>
        <p:spPr>
          <a:xfrm>
            <a:off x="-58864" y="0"/>
            <a:ext cx="12250864" cy="6858000"/>
          </a:xfrm>
          <a:prstGeom prst="rect">
            <a:avLst/>
          </a:prstGeom>
        </p:spPr>
      </p:pic>
      <p:grpSp>
        <p:nvGrpSpPr>
          <p:cNvPr id="15" name="Group 14">
            <a:extLst>
              <a:ext uri="{FF2B5EF4-FFF2-40B4-BE49-F238E27FC236}">
                <a16:creationId xmlns:a16="http://schemas.microsoft.com/office/drawing/2014/main" id="{1E64A738-6DDE-4832-9A06-627D70D35E53}"/>
              </a:ext>
            </a:extLst>
          </p:cNvPr>
          <p:cNvGrpSpPr/>
          <p:nvPr/>
        </p:nvGrpSpPr>
        <p:grpSpPr>
          <a:xfrm>
            <a:off x="85993" y="6048899"/>
            <a:ext cx="3960266" cy="635320"/>
            <a:chOff x="-23709661" y="8433389"/>
            <a:chExt cx="14210222" cy="2279654"/>
          </a:xfrm>
        </p:grpSpPr>
        <p:pic>
          <p:nvPicPr>
            <p:cNvPr id="16" name="Picture 15">
              <a:extLst>
                <a:ext uri="{FF2B5EF4-FFF2-40B4-BE49-F238E27FC236}">
                  <a16:creationId xmlns:a16="http://schemas.microsoft.com/office/drawing/2014/main" id="{BC6B97A2-EB09-4FB6-8D19-A70AD468E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17" name="Group 2">
              <a:extLst>
                <a:ext uri="{FF2B5EF4-FFF2-40B4-BE49-F238E27FC236}">
                  <a16:creationId xmlns:a16="http://schemas.microsoft.com/office/drawing/2014/main" id="{4C4DE2B7-75EB-44B1-8A13-CFB7B4D03BEB}"/>
                </a:ext>
              </a:extLst>
            </p:cNvPr>
            <p:cNvGrpSpPr>
              <a:grpSpLocks/>
            </p:cNvGrpSpPr>
            <p:nvPr/>
          </p:nvGrpSpPr>
          <p:grpSpPr bwMode="auto">
            <a:xfrm>
              <a:off x="-19819983" y="9406814"/>
              <a:ext cx="10320544" cy="750787"/>
              <a:chOff x="694682174" y="824701425"/>
              <a:chExt cx="26817702" cy="1993701"/>
            </a:xfrm>
          </p:grpSpPr>
          <p:sp>
            <p:nvSpPr>
              <p:cNvPr id="19" name="WordArt 5">
                <a:extLst>
                  <a:ext uri="{FF2B5EF4-FFF2-40B4-BE49-F238E27FC236}">
                    <a16:creationId xmlns:a16="http://schemas.microsoft.com/office/drawing/2014/main" id="{D091B9CD-6F72-4308-A76E-2A2C8348EE97}"/>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0" name="WordArt 4">
                <a:extLst>
                  <a:ext uri="{FF2B5EF4-FFF2-40B4-BE49-F238E27FC236}">
                    <a16:creationId xmlns:a16="http://schemas.microsoft.com/office/drawing/2014/main" id="{2D165DF6-7E54-40CB-B6A5-7842DA8D71E1}"/>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23" name="WordArt 2">
            <a:extLst>
              <a:ext uri="{FF2B5EF4-FFF2-40B4-BE49-F238E27FC236}">
                <a16:creationId xmlns:a16="http://schemas.microsoft.com/office/drawing/2014/main" id="{338DE1A2-C06A-499A-AF20-5C8651C659D1}"/>
              </a:ext>
            </a:extLst>
          </p:cNvPr>
          <p:cNvSpPr>
            <a:spLocks noChangeArrowheads="1" noChangeShapeType="1" noTextEdit="1"/>
          </p:cNvSpPr>
          <p:nvPr/>
        </p:nvSpPr>
        <p:spPr bwMode="auto">
          <a:xfrm>
            <a:off x="7835040" y="6367073"/>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6" name="Group 5">
            <a:extLst>
              <a:ext uri="{FF2B5EF4-FFF2-40B4-BE49-F238E27FC236}">
                <a16:creationId xmlns:a16="http://schemas.microsoft.com/office/drawing/2014/main" id="{EEDDEBC0-2666-4EF0-BAED-5A123969CBCB}"/>
              </a:ext>
            </a:extLst>
          </p:cNvPr>
          <p:cNvGrpSpPr/>
          <p:nvPr/>
        </p:nvGrpSpPr>
        <p:grpSpPr>
          <a:xfrm>
            <a:off x="3378200" y="555171"/>
            <a:ext cx="5270500" cy="5653485"/>
            <a:chOff x="4273948" y="919526"/>
            <a:chExt cx="3631734" cy="3895636"/>
          </a:xfrm>
        </p:grpSpPr>
        <p:pic>
          <p:nvPicPr>
            <p:cNvPr id="25" name="Picture 24">
              <a:extLst>
                <a:ext uri="{FF2B5EF4-FFF2-40B4-BE49-F238E27FC236}">
                  <a16:creationId xmlns:a16="http://schemas.microsoft.com/office/drawing/2014/main" id="{4E0E9282-1FE1-42DE-89E5-BAE9411FB522}"/>
                </a:ext>
              </a:extLst>
            </p:cNvPr>
            <p:cNvPicPr>
              <a:picLocks noChangeAspect="1"/>
            </p:cNvPicPr>
            <p:nvPr/>
          </p:nvPicPr>
          <p:blipFill rotWithShape="1">
            <a:blip r:embed="rId4"/>
            <a:srcRect b="18158"/>
            <a:stretch/>
          </p:blipFill>
          <p:spPr>
            <a:xfrm>
              <a:off x="4731532" y="1178526"/>
              <a:ext cx="2728932" cy="3225714"/>
            </a:xfrm>
            <a:prstGeom prst="rect">
              <a:avLst/>
            </a:prstGeom>
          </p:spPr>
        </p:pic>
        <p:pic>
          <p:nvPicPr>
            <p:cNvPr id="5" name="Picture 4">
              <a:extLst>
                <a:ext uri="{FF2B5EF4-FFF2-40B4-BE49-F238E27FC236}">
                  <a16:creationId xmlns:a16="http://schemas.microsoft.com/office/drawing/2014/main" id="{06EDF047-80AC-4D96-8C14-6BA9961663B6}"/>
                </a:ext>
              </a:extLst>
            </p:cNvPr>
            <p:cNvPicPr>
              <a:picLocks noChangeAspect="1"/>
            </p:cNvPicPr>
            <p:nvPr/>
          </p:nvPicPr>
          <p:blipFill>
            <a:blip r:embed="rId5"/>
            <a:srcRect/>
            <a:stretch/>
          </p:blipFill>
          <p:spPr>
            <a:xfrm>
              <a:off x="4273948" y="919526"/>
              <a:ext cx="3631734" cy="3895636"/>
            </a:xfrm>
            <a:prstGeom prst="rect">
              <a:avLst/>
            </a:prstGeom>
            <a:effectLst>
              <a:glow rad="12700">
                <a:srgbClr val="C09D39"/>
              </a:glow>
            </a:effectLst>
          </p:spPr>
        </p:pic>
      </p:grpSp>
      <p:grpSp>
        <p:nvGrpSpPr>
          <p:cNvPr id="24" name="Group 23">
            <a:extLst>
              <a:ext uri="{FF2B5EF4-FFF2-40B4-BE49-F238E27FC236}">
                <a16:creationId xmlns:a16="http://schemas.microsoft.com/office/drawing/2014/main" id="{FBA5CBA0-1BDD-4B5B-A369-CB3C7D6E5A55}"/>
              </a:ext>
            </a:extLst>
          </p:cNvPr>
          <p:cNvGrpSpPr/>
          <p:nvPr/>
        </p:nvGrpSpPr>
        <p:grpSpPr>
          <a:xfrm>
            <a:off x="4427729" y="5162065"/>
            <a:ext cx="3222243" cy="1589928"/>
            <a:chOff x="1441799" y="1278120"/>
            <a:chExt cx="9282636" cy="4580267"/>
          </a:xfrm>
        </p:grpSpPr>
        <p:sp>
          <p:nvSpPr>
            <p:cNvPr id="27" name="Oval 26">
              <a:extLst>
                <a:ext uri="{FF2B5EF4-FFF2-40B4-BE49-F238E27FC236}">
                  <a16:creationId xmlns:a16="http://schemas.microsoft.com/office/drawing/2014/main" id="{2C05050F-29DB-4631-94F1-8CA029531BEB}"/>
                </a:ext>
              </a:extLst>
            </p:cNvPr>
            <p:cNvSpPr/>
            <p:nvPr/>
          </p:nvSpPr>
          <p:spPr>
            <a:xfrm>
              <a:off x="2032190" y="1660732"/>
              <a:ext cx="8153037" cy="3616023"/>
            </a:xfrm>
            <a:prstGeom prst="ellips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Shape, circle&#10;&#10;Description automatically generated">
              <a:extLst>
                <a:ext uri="{FF2B5EF4-FFF2-40B4-BE49-F238E27FC236}">
                  <a16:creationId xmlns:a16="http://schemas.microsoft.com/office/drawing/2014/main" id="{F741691D-06F6-467F-99C7-3977FB1CFE38}"/>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41799" y="1278120"/>
              <a:ext cx="9282636" cy="4403017"/>
            </a:xfrm>
            <a:prstGeom prst="rect">
              <a:avLst/>
            </a:prstGeom>
            <a:effectLst>
              <a:outerShdw blurRad="50800" dist="63500" dir="2700000" algn="tl" rotWithShape="0">
                <a:prstClr val="black">
                  <a:alpha val="40000"/>
                </a:prstClr>
              </a:outerShdw>
            </a:effectLst>
          </p:spPr>
        </p:pic>
        <p:sp>
          <p:nvSpPr>
            <p:cNvPr id="37" name="WordArt 4">
              <a:extLst>
                <a:ext uri="{FF2B5EF4-FFF2-40B4-BE49-F238E27FC236}">
                  <a16:creationId xmlns:a16="http://schemas.microsoft.com/office/drawing/2014/main" id="{F8E20A0C-BA65-4A35-99D9-4E46BD9D326D}"/>
                </a:ext>
              </a:extLst>
            </p:cNvPr>
            <p:cNvSpPr>
              <a:spLocks noChangeArrowheads="1" noChangeShapeType="1" noTextEdit="1"/>
            </p:cNvSpPr>
            <p:nvPr/>
          </p:nvSpPr>
          <p:spPr bwMode="auto">
            <a:xfrm>
              <a:off x="2473569" y="3101131"/>
              <a:ext cx="7362093" cy="575530"/>
            </a:xfrm>
            <a:prstGeom prst="rect">
              <a:avLst/>
            </a:prstGeom>
          </p:spPr>
          <p:txBody>
            <a:bodyPr wrap="none" fromWordArt="1">
              <a:prstTxWarp prst="textPlain">
                <a:avLst>
                  <a:gd name="adj" fmla="val 5000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0" cap="none" spc="0" normalizeH="0" baseline="0" noProof="0" dirty="0">
                  <a:ln w="9525" algn="ctr">
                    <a:noFill/>
                    <a:round/>
                    <a:headEnd/>
                    <a:tailEnd/>
                  </a:ln>
                  <a:solidFill>
                    <a:srgbClr val="FDE384"/>
                  </a:solidFill>
                  <a:effectLst/>
                  <a:uLnTx/>
                  <a:uFillTx/>
                  <a:latin typeface="Britannic Bold"/>
                  <a:ea typeface="+mn-ea"/>
                  <a:cs typeface="+mn-cs"/>
                </a:rPr>
                <a:t>Two Kinds of Seekers</a:t>
              </a:r>
              <a:endParaRPr kumimoji="0" lang="en-US" sz="3600" b="0" i="0" u="none" strike="noStrike" kern="10" cap="none" spc="0" normalizeH="0" baseline="0" noProof="0" dirty="0">
                <a:ln w="9525" algn="ctr">
                  <a:noFill/>
                  <a:round/>
                  <a:headEnd/>
                  <a:tailEnd/>
                </a:ln>
                <a:solidFill>
                  <a:srgbClr val="4E2608"/>
                </a:solidFill>
                <a:effectLst/>
                <a:uLnTx/>
                <a:uFillTx/>
                <a:latin typeface="Britannic Bold"/>
                <a:ea typeface="+mn-ea"/>
                <a:cs typeface="+mn-cs"/>
              </a:endParaRPr>
            </a:p>
          </p:txBody>
        </p:sp>
        <p:pic>
          <p:nvPicPr>
            <p:cNvPr id="38" name="Picture 4">
              <a:extLst>
                <a:ext uri="{FF2B5EF4-FFF2-40B4-BE49-F238E27FC236}">
                  <a16:creationId xmlns:a16="http://schemas.microsoft.com/office/drawing/2014/main" id="{F18CBB0E-598E-4519-A1A5-2EFC86BEB100}"/>
                </a:ext>
              </a:extLst>
            </p:cNvPr>
            <p:cNvPicPr>
              <a:picLocks noChangeAspect="1" noChangeArrowheads="1"/>
            </p:cNvPicPr>
            <p:nvPr/>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b="3916"/>
            <a:stretch/>
          </p:blipFill>
          <p:spPr bwMode="auto">
            <a:xfrm>
              <a:off x="4563015" y="3745538"/>
              <a:ext cx="3508095" cy="2112849"/>
            </a:xfrm>
            <a:prstGeom prst="rect">
              <a:avLst/>
            </a:prstGeom>
            <a:noFill/>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9" name="WordArt 2">
            <a:extLst>
              <a:ext uri="{FF2B5EF4-FFF2-40B4-BE49-F238E27FC236}">
                <a16:creationId xmlns:a16="http://schemas.microsoft.com/office/drawing/2014/main" id="{830D8D52-8DCF-4A49-AB84-BFE053EF84DD}"/>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40" name="WordArt 2">
            <a:extLst>
              <a:ext uri="{FF2B5EF4-FFF2-40B4-BE49-F238E27FC236}">
                <a16:creationId xmlns:a16="http://schemas.microsoft.com/office/drawing/2014/main" id="{98BE6E94-807B-486A-BB3B-2130746BE16E}"/>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39991049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C214CA69-4098-445D-A6E0-ABCB314B55FE}"/>
              </a:ext>
            </a:extLst>
          </p:cNvPr>
          <p:cNvPicPr>
            <a:picLocks noChangeAspect="1"/>
          </p:cNvPicPr>
          <p:nvPr/>
        </p:nvPicPr>
        <p:blipFill rotWithShape="1">
          <a:blip r:embed="rId4"/>
          <a:srcRect l="5797" r="7652" b="23278"/>
          <a:stretch/>
        </p:blipFill>
        <p:spPr>
          <a:xfrm>
            <a:off x="227042" y="1951342"/>
            <a:ext cx="11460865" cy="4368842"/>
          </a:xfrm>
          <a:prstGeom prst="rect">
            <a:avLst/>
          </a:prstGeom>
        </p:spPr>
      </p:pic>
      <p:sp>
        <p:nvSpPr>
          <p:cNvPr id="30" name="TextBox 29">
            <a:extLst>
              <a:ext uri="{FF2B5EF4-FFF2-40B4-BE49-F238E27FC236}">
                <a16:creationId xmlns:a16="http://schemas.microsoft.com/office/drawing/2014/main" id="{D32E06B8-B34E-42DC-837D-25B729C5CBB6}"/>
              </a:ext>
            </a:extLst>
          </p:cNvPr>
          <p:cNvSpPr txBox="1"/>
          <p:nvPr/>
        </p:nvSpPr>
        <p:spPr>
          <a:xfrm>
            <a:off x="2297723" y="2523523"/>
            <a:ext cx="7619999" cy="286232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God got their attention with a star…and it led them to “the bright morning star.” The King of the Jews, but even more, it led them to The King of Kings.</a:t>
            </a:r>
          </a:p>
        </p:txBody>
      </p:sp>
      <p:sp>
        <p:nvSpPr>
          <p:cNvPr id="13" name="WordArt 2">
            <a:extLst>
              <a:ext uri="{FF2B5EF4-FFF2-40B4-BE49-F238E27FC236}">
                <a16:creationId xmlns:a16="http://schemas.microsoft.com/office/drawing/2014/main" id="{0E6475FE-E400-4568-8C55-2E73B301C907}"/>
              </a:ext>
            </a:extLst>
          </p:cNvPr>
          <p:cNvSpPr>
            <a:spLocks noChangeArrowheads="1" noChangeShapeType="1" noTextEdit="1"/>
          </p:cNvSpPr>
          <p:nvPr/>
        </p:nvSpPr>
        <p:spPr bwMode="auto">
          <a:xfrm>
            <a:off x="378691" y="1032549"/>
            <a:ext cx="11490036" cy="642376"/>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This Special Star Belongs To Jesus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39606492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4" name="Group 13">
            <a:extLst>
              <a:ext uri="{FF2B5EF4-FFF2-40B4-BE49-F238E27FC236}">
                <a16:creationId xmlns:a16="http://schemas.microsoft.com/office/drawing/2014/main" id="{ABC72750-7ECA-4095-A0A2-EAEE1D945C7A}"/>
              </a:ext>
            </a:extLst>
          </p:cNvPr>
          <p:cNvGrpSpPr/>
          <p:nvPr/>
        </p:nvGrpSpPr>
        <p:grpSpPr>
          <a:xfrm>
            <a:off x="1170013" y="1738535"/>
            <a:ext cx="10048972" cy="4246756"/>
            <a:chOff x="983544" y="524820"/>
            <a:chExt cx="10267427" cy="5489898"/>
          </a:xfrm>
        </p:grpSpPr>
        <p:grpSp>
          <p:nvGrpSpPr>
            <p:cNvPr id="20" name="Group 19">
              <a:extLst>
                <a:ext uri="{FF2B5EF4-FFF2-40B4-BE49-F238E27FC236}">
                  <a16:creationId xmlns:a16="http://schemas.microsoft.com/office/drawing/2014/main" id="{33A6DA6B-4FF9-440A-A29D-608EA1034ED1}"/>
                </a:ext>
              </a:extLst>
            </p:cNvPr>
            <p:cNvGrpSpPr/>
            <p:nvPr/>
          </p:nvGrpSpPr>
          <p:grpSpPr>
            <a:xfrm>
              <a:off x="1051659" y="767283"/>
              <a:ext cx="10199312" cy="5247435"/>
              <a:chOff x="941029" y="710365"/>
              <a:chExt cx="10309942" cy="5304351"/>
            </a:xfrm>
          </p:grpSpPr>
          <p:pic>
            <p:nvPicPr>
              <p:cNvPr id="27" name="Picture 26" descr="Shape&#10;&#10;Description automatically generated">
                <a:extLst>
                  <a:ext uri="{FF2B5EF4-FFF2-40B4-BE49-F238E27FC236}">
                    <a16:creationId xmlns:a16="http://schemas.microsoft.com/office/drawing/2014/main" id="{AAE0F678-E375-449D-8C0D-2E244E4EED22}"/>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28" name="TextBox 27">
                <a:extLst>
                  <a:ext uri="{FF2B5EF4-FFF2-40B4-BE49-F238E27FC236}">
                    <a16:creationId xmlns:a16="http://schemas.microsoft.com/office/drawing/2014/main" id="{9B026FBA-318F-4222-8BC4-8016BD9ADF80}"/>
                  </a:ext>
                </a:extLst>
              </p:cNvPr>
              <p:cNvSpPr txBox="1"/>
              <p:nvPr/>
            </p:nvSpPr>
            <p:spPr>
              <a:xfrm>
                <a:off x="2473492" y="1390317"/>
                <a:ext cx="7508304" cy="4343616"/>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Matthew 2:11</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Britannic Bold" panose="020B0903060703020204" pitchFamily="34" charset="0"/>
                    <a:ea typeface="MS Mincho" panose="02020609040205080304" pitchFamily="49" charset="-128"/>
                    <a:cs typeface="+mn-cs"/>
                  </a:rPr>
                  <a:t>They entered the house and saw the child with his mother, Mary, and they bowed down and worshiped him. Then they opened their treasure chests and gave him gifts of gold, frankincense, and myrrh. </a:t>
                </a:r>
              </a:p>
            </p:txBody>
          </p:sp>
        </p:grpSp>
        <p:pic>
          <p:nvPicPr>
            <p:cNvPr id="26" name="Picture 25" descr="A close-up of some berries&#10;&#10;Description automatically generated with low confidence">
              <a:extLst>
                <a:ext uri="{FF2B5EF4-FFF2-40B4-BE49-F238E27FC236}">
                  <a16:creationId xmlns:a16="http://schemas.microsoft.com/office/drawing/2014/main" id="{9B3900CF-11DA-4065-B63D-E5EA9D6F1E13}"/>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6" name="WordArt 2">
            <a:extLst>
              <a:ext uri="{FF2B5EF4-FFF2-40B4-BE49-F238E27FC236}">
                <a16:creationId xmlns:a16="http://schemas.microsoft.com/office/drawing/2014/main" id="{6F84AE1D-A695-4721-A239-DF9DA3F2C49A}"/>
              </a:ext>
            </a:extLst>
          </p:cNvPr>
          <p:cNvSpPr>
            <a:spLocks noChangeArrowheads="1" noChangeShapeType="1" noTextEdit="1"/>
          </p:cNvSpPr>
          <p:nvPr/>
        </p:nvSpPr>
        <p:spPr bwMode="auto">
          <a:xfrm>
            <a:off x="378691" y="1032549"/>
            <a:ext cx="11490036" cy="642376"/>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This Special Star Belongs To Jesus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5763654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C214CA69-4098-445D-A6E0-ABCB314B55FE}"/>
              </a:ext>
            </a:extLst>
          </p:cNvPr>
          <p:cNvPicPr>
            <a:picLocks noChangeAspect="1"/>
          </p:cNvPicPr>
          <p:nvPr/>
        </p:nvPicPr>
        <p:blipFill rotWithShape="1">
          <a:blip r:embed="rId4"/>
          <a:srcRect l="5797" r="7652" b="23278"/>
          <a:stretch/>
        </p:blipFill>
        <p:spPr>
          <a:xfrm>
            <a:off x="1379523" y="1951342"/>
            <a:ext cx="9221552" cy="4368842"/>
          </a:xfrm>
          <a:prstGeom prst="rect">
            <a:avLst/>
          </a:prstGeom>
        </p:spPr>
      </p:pic>
      <p:sp>
        <p:nvSpPr>
          <p:cNvPr id="30" name="TextBox 29">
            <a:extLst>
              <a:ext uri="{FF2B5EF4-FFF2-40B4-BE49-F238E27FC236}">
                <a16:creationId xmlns:a16="http://schemas.microsoft.com/office/drawing/2014/main" id="{D32E06B8-B34E-42DC-837D-25B729C5CBB6}"/>
              </a:ext>
            </a:extLst>
          </p:cNvPr>
          <p:cNvSpPr txBox="1"/>
          <p:nvPr/>
        </p:nvSpPr>
        <p:spPr>
          <a:xfrm>
            <a:off x="2860392" y="2804877"/>
            <a:ext cx="6471215"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Gold pointed to His majesty…</a:t>
            </a:r>
          </a:p>
        </p:txBody>
      </p:sp>
      <p:sp>
        <p:nvSpPr>
          <p:cNvPr id="13" name="WordArt 2">
            <a:extLst>
              <a:ext uri="{FF2B5EF4-FFF2-40B4-BE49-F238E27FC236}">
                <a16:creationId xmlns:a16="http://schemas.microsoft.com/office/drawing/2014/main" id="{028F3922-3C3A-4289-B938-AB1A6D94178D}"/>
              </a:ext>
            </a:extLst>
          </p:cNvPr>
          <p:cNvSpPr>
            <a:spLocks noChangeArrowheads="1" noChangeShapeType="1" noTextEdit="1"/>
          </p:cNvSpPr>
          <p:nvPr/>
        </p:nvSpPr>
        <p:spPr bwMode="auto">
          <a:xfrm>
            <a:off x="378691" y="1032549"/>
            <a:ext cx="11490036" cy="642376"/>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This Special Star Belongs To Jesus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33785448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C214CA69-4098-445D-A6E0-ABCB314B55FE}"/>
              </a:ext>
            </a:extLst>
          </p:cNvPr>
          <p:cNvPicPr>
            <a:picLocks noChangeAspect="1"/>
          </p:cNvPicPr>
          <p:nvPr/>
        </p:nvPicPr>
        <p:blipFill rotWithShape="1">
          <a:blip r:embed="rId4"/>
          <a:srcRect l="5797" r="7652" b="23278"/>
          <a:stretch/>
        </p:blipFill>
        <p:spPr>
          <a:xfrm>
            <a:off x="1379523" y="1951342"/>
            <a:ext cx="9221552" cy="4368842"/>
          </a:xfrm>
          <a:prstGeom prst="rect">
            <a:avLst/>
          </a:prstGeom>
        </p:spPr>
      </p:pic>
      <p:sp>
        <p:nvSpPr>
          <p:cNvPr id="30" name="TextBox 29">
            <a:extLst>
              <a:ext uri="{FF2B5EF4-FFF2-40B4-BE49-F238E27FC236}">
                <a16:creationId xmlns:a16="http://schemas.microsoft.com/office/drawing/2014/main" id="{D32E06B8-B34E-42DC-837D-25B729C5CBB6}"/>
              </a:ext>
            </a:extLst>
          </p:cNvPr>
          <p:cNvSpPr txBox="1"/>
          <p:nvPr/>
        </p:nvSpPr>
        <p:spPr>
          <a:xfrm>
            <a:off x="2860392" y="2523523"/>
            <a:ext cx="6471215" cy="286232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Frankincense pointed to His deity…</a:t>
            </a:r>
          </a:p>
        </p:txBody>
      </p:sp>
      <p:sp>
        <p:nvSpPr>
          <p:cNvPr id="13" name="WordArt 2">
            <a:extLst>
              <a:ext uri="{FF2B5EF4-FFF2-40B4-BE49-F238E27FC236}">
                <a16:creationId xmlns:a16="http://schemas.microsoft.com/office/drawing/2014/main" id="{3AD4BB8D-47AB-47A1-9DC4-D550E667C6D0}"/>
              </a:ext>
            </a:extLst>
          </p:cNvPr>
          <p:cNvSpPr>
            <a:spLocks noChangeArrowheads="1" noChangeShapeType="1" noTextEdit="1"/>
          </p:cNvSpPr>
          <p:nvPr/>
        </p:nvSpPr>
        <p:spPr bwMode="auto">
          <a:xfrm>
            <a:off x="378691" y="1032549"/>
            <a:ext cx="11490036" cy="642376"/>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This Special Star Belongs To Jesus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1974059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C214CA69-4098-445D-A6E0-ABCB314B55FE}"/>
              </a:ext>
            </a:extLst>
          </p:cNvPr>
          <p:cNvPicPr>
            <a:picLocks noChangeAspect="1"/>
          </p:cNvPicPr>
          <p:nvPr/>
        </p:nvPicPr>
        <p:blipFill rotWithShape="1">
          <a:blip r:embed="rId4"/>
          <a:srcRect l="5797" r="7652" b="23278"/>
          <a:stretch/>
        </p:blipFill>
        <p:spPr>
          <a:xfrm>
            <a:off x="1379523" y="1951342"/>
            <a:ext cx="9221552" cy="4368842"/>
          </a:xfrm>
          <a:prstGeom prst="rect">
            <a:avLst/>
          </a:prstGeom>
        </p:spPr>
      </p:pic>
      <p:sp>
        <p:nvSpPr>
          <p:cNvPr id="30" name="TextBox 29">
            <a:extLst>
              <a:ext uri="{FF2B5EF4-FFF2-40B4-BE49-F238E27FC236}">
                <a16:creationId xmlns:a16="http://schemas.microsoft.com/office/drawing/2014/main" id="{D32E06B8-B34E-42DC-837D-25B729C5CBB6}"/>
              </a:ext>
            </a:extLst>
          </p:cNvPr>
          <p:cNvSpPr txBox="1"/>
          <p:nvPr/>
        </p:nvSpPr>
        <p:spPr>
          <a:xfrm>
            <a:off x="2860392" y="2892416"/>
            <a:ext cx="6471215"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Myrrh pointed to His humanity…</a:t>
            </a:r>
          </a:p>
        </p:txBody>
      </p:sp>
      <p:sp>
        <p:nvSpPr>
          <p:cNvPr id="13" name="WordArt 2">
            <a:extLst>
              <a:ext uri="{FF2B5EF4-FFF2-40B4-BE49-F238E27FC236}">
                <a16:creationId xmlns:a16="http://schemas.microsoft.com/office/drawing/2014/main" id="{32984526-4DD3-46C2-8807-A9D6AAD06825}"/>
              </a:ext>
            </a:extLst>
          </p:cNvPr>
          <p:cNvSpPr>
            <a:spLocks noChangeArrowheads="1" noChangeShapeType="1" noTextEdit="1"/>
          </p:cNvSpPr>
          <p:nvPr/>
        </p:nvSpPr>
        <p:spPr bwMode="auto">
          <a:xfrm>
            <a:off x="378691" y="1032549"/>
            <a:ext cx="11490036" cy="642376"/>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This Special Star Belongs To Jesus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29134811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4616A008-2306-4108-842A-BB36C38441F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5" name="WordArt 2">
            <a:extLst>
              <a:ext uri="{FF2B5EF4-FFF2-40B4-BE49-F238E27FC236}">
                <a16:creationId xmlns:a16="http://schemas.microsoft.com/office/drawing/2014/main" id="{8A30B8A8-AAD8-4746-A5D1-E312327FDF0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C214CA69-4098-445D-A6E0-ABCB314B55FE}"/>
              </a:ext>
            </a:extLst>
          </p:cNvPr>
          <p:cNvPicPr>
            <a:picLocks noChangeAspect="1"/>
          </p:cNvPicPr>
          <p:nvPr/>
        </p:nvPicPr>
        <p:blipFill rotWithShape="1">
          <a:blip r:embed="rId4"/>
          <a:srcRect l="5797" r="7652" b="23278"/>
          <a:stretch/>
        </p:blipFill>
        <p:spPr>
          <a:xfrm>
            <a:off x="1584" y="831816"/>
            <a:ext cx="11878965" cy="5488368"/>
          </a:xfrm>
          <a:prstGeom prst="rect">
            <a:avLst/>
          </a:prstGeom>
        </p:spPr>
      </p:pic>
      <p:sp>
        <p:nvSpPr>
          <p:cNvPr id="30" name="TextBox 29">
            <a:extLst>
              <a:ext uri="{FF2B5EF4-FFF2-40B4-BE49-F238E27FC236}">
                <a16:creationId xmlns:a16="http://schemas.microsoft.com/office/drawing/2014/main" id="{D32E06B8-B34E-42DC-837D-25B729C5CBB6}"/>
              </a:ext>
            </a:extLst>
          </p:cNvPr>
          <p:cNvSpPr txBox="1"/>
          <p:nvPr/>
        </p:nvSpPr>
        <p:spPr>
          <a:xfrm>
            <a:off x="1984598" y="1608145"/>
            <a:ext cx="8159262" cy="3293209"/>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5200" b="1" i="1" u="none" strike="noStrike" kern="1200" cap="none" spc="0" normalizeH="0" baseline="0" noProof="0" dirty="0">
                <a:ln>
                  <a:noFill/>
                </a:ln>
                <a:solidFill>
                  <a:srgbClr val="008000"/>
                </a:solidFill>
                <a:effectLst/>
                <a:uLnTx/>
                <a:uFillTx/>
                <a:latin typeface="Calibri" panose="020F0502020204030204" pitchFamily="34" charset="0"/>
                <a:ea typeface="MS Mincho" panose="02020609040205080304" pitchFamily="49" charset="-128"/>
                <a:cs typeface="+mn-cs"/>
              </a:rPr>
              <a:t>God arranged it so that their gifts to the King in the cradle would point us to who Jesus really is and why He came</a:t>
            </a:r>
          </a:p>
        </p:txBody>
      </p:sp>
    </p:spTree>
    <p:extLst>
      <p:ext uri="{BB962C8B-B14F-4D97-AF65-F5344CB8AC3E}">
        <p14:creationId xmlns:p14="http://schemas.microsoft.com/office/powerpoint/2010/main" val="25211603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10" name="WordArt 2">
            <a:extLst>
              <a:ext uri="{FF2B5EF4-FFF2-40B4-BE49-F238E27FC236}">
                <a16:creationId xmlns:a16="http://schemas.microsoft.com/office/drawing/2014/main" id="{AD9D68C8-4CAE-4EA5-9B22-0858936628FE}"/>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14" name="WordArt 2">
            <a:extLst>
              <a:ext uri="{FF2B5EF4-FFF2-40B4-BE49-F238E27FC236}">
                <a16:creationId xmlns:a16="http://schemas.microsoft.com/office/drawing/2014/main" id="{64E67682-EC38-4949-B0EC-FCD665A2D048}"/>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243784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0" name="Group 9">
            <a:extLst>
              <a:ext uri="{FF2B5EF4-FFF2-40B4-BE49-F238E27FC236}">
                <a16:creationId xmlns:a16="http://schemas.microsoft.com/office/drawing/2014/main" id="{F642BC2E-BC01-4CB7-A660-09EE74CD74AE}"/>
              </a:ext>
            </a:extLst>
          </p:cNvPr>
          <p:cNvGrpSpPr/>
          <p:nvPr/>
        </p:nvGrpSpPr>
        <p:grpSpPr>
          <a:xfrm>
            <a:off x="983544" y="451668"/>
            <a:ext cx="10793928" cy="5771412"/>
            <a:chOff x="983544" y="524820"/>
            <a:chExt cx="10267427" cy="5489897"/>
          </a:xfrm>
        </p:grpSpPr>
        <p:grpSp>
          <p:nvGrpSpPr>
            <p:cNvPr id="6" name="Group 5">
              <a:extLst>
                <a:ext uri="{FF2B5EF4-FFF2-40B4-BE49-F238E27FC236}">
                  <a16:creationId xmlns:a16="http://schemas.microsoft.com/office/drawing/2014/main" id="{B8BC2E02-548D-490F-BB67-CA2F966829B4}"/>
                </a:ext>
              </a:extLst>
            </p:cNvPr>
            <p:cNvGrpSpPr/>
            <p:nvPr/>
          </p:nvGrpSpPr>
          <p:grpSpPr>
            <a:xfrm>
              <a:off x="1051659" y="767283"/>
              <a:ext cx="10199312" cy="5247434"/>
              <a:chOff x="941029" y="710365"/>
              <a:chExt cx="10309942" cy="5304351"/>
            </a:xfrm>
          </p:grpSpPr>
          <p:pic>
            <p:nvPicPr>
              <p:cNvPr id="3" name="Picture 2" descr="Shape&#10;&#10;Description automatically generated">
                <a:extLst>
                  <a:ext uri="{FF2B5EF4-FFF2-40B4-BE49-F238E27FC236}">
                    <a16:creationId xmlns:a16="http://schemas.microsoft.com/office/drawing/2014/main" id="{20F4106E-18F1-443E-8BD5-8EA5261DD7E5}"/>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5" name="TextBox 4">
                <a:extLst>
                  <a:ext uri="{FF2B5EF4-FFF2-40B4-BE49-F238E27FC236}">
                    <a16:creationId xmlns:a16="http://schemas.microsoft.com/office/drawing/2014/main" id="{59075F59-7DC5-40CD-BB00-1AB1FB8AAA84}"/>
                  </a:ext>
                </a:extLst>
              </p:cNvPr>
              <p:cNvSpPr txBox="1"/>
              <p:nvPr/>
            </p:nvSpPr>
            <p:spPr>
              <a:xfrm>
                <a:off x="2433567" y="1582837"/>
                <a:ext cx="7508304" cy="3817620"/>
              </a:xfrm>
              <a:prstGeom prst="rect">
                <a:avLst/>
              </a:prstGeom>
              <a:noFill/>
            </p:spPr>
            <p:txBody>
              <a:bodyPr wrap="square" rtlCol="0">
                <a:spAutoFit/>
              </a:bodyPr>
              <a:lstStyle/>
              <a:p>
                <a:pPr marL="0" marR="0">
                  <a:spcBef>
                    <a:spcPts val="0"/>
                  </a:spcBef>
                  <a:spcAft>
                    <a:spcPts val="0"/>
                  </a:spcAft>
                </a:pPr>
                <a:r>
                  <a:rPr lang="en-US" sz="2800" b="1" dirty="0">
                    <a:effectLst/>
                    <a:latin typeface="Britannic Bold" panose="020B0903060703020204" pitchFamily="34" charset="0"/>
                    <a:ea typeface="MS Mincho" panose="02020609040205080304" pitchFamily="49" charset="-128"/>
                  </a:rPr>
                  <a:t>Matthew 2:1-12</a:t>
                </a:r>
              </a:p>
              <a:p>
                <a:pPr marL="0" marR="0">
                  <a:spcBef>
                    <a:spcPts val="0"/>
                  </a:spcBef>
                  <a:spcAft>
                    <a:spcPts val="0"/>
                  </a:spcAft>
                </a:pPr>
                <a:r>
                  <a:rPr lang="en-US" sz="2800" b="1" dirty="0">
                    <a:effectLst/>
                    <a:latin typeface="Britannic Bold" panose="020B0903060703020204" pitchFamily="34" charset="0"/>
                    <a:ea typeface="MS Mincho" panose="02020609040205080304" pitchFamily="49" charset="-128"/>
                  </a:rPr>
                  <a:t>Jesus was born in Bethlehem in Judea, during the reign of King Herod. About that time some wise men from eastern lands arrived in Jerusalem, asking, </a:t>
                </a:r>
                <a:r>
                  <a:rPr lang="en-US" sz="2800" b="1" baseline="30000" dirty="0">
                    <a:effectLst/>
                    <a:latin typeface="Britannic Bold" panose="020B0903060703020204" pitchFamily="34" charset="0"/>
                    <a:ea typeface="MS Mincho" panose="02020609040205080304" pitchFamily="49" charset="-128"/>
                  </a:rPr>
                  <a:t>2</a:t>
                </a:r>
                <a:r>
                  <a:rPr lang="en-US" sz="2800" b="1" dirty="0">
                    <a:effectLst/>
                    <a:latin typeface="Britannic Bold" panose="020B0903060703020204" pitchFamily="34" charset="0"/>
                    <a:ea typeface="MS Mincho" panose="02020609040205080304" pitchFamily="49" charset="-128"/>
                  </a:rPr>
                  <a:t> “Where is the newborn king of the Jews? We saw his star as it rose, and we have come to worship him.”</a:t>
                </a:r>
              </a:p>
              <a:p>
                <a:pPr marL="0" marR="0">
                  <a:spcBef>
                    <a:spcPts val="0"/>
                  </a:spcBef>
                  <a:spcAft>
                    <a:spcPts val="0"/>
                  </a:spcAft>
                </a:pPr>
                <a:r>
                  <a:rPr lang="en-US" sz="2800" b="1" baseline="30000" dirty="0">
                    <a:effectLst/>
                    <a:latin typeface="Britannic Bold" panose="020B0903060703020204" pitchFamily="34" charset="0"/>
                    <a:ea typeface="MS Mincho" panose="02020609040205080304" pitchFamily="49" charset="-128"/>
                  </a:rPr>
                  <a:t>3</a:t>
                </a:r>
                <a:r>
                  <a:rPr lang="en-US" sz="2800" b="1" dirty="0">
                    <a:effectLst/>
                    <a:latin typeface="Britannic Bold" panose="020B0903060703020204" pitchFamily="34" charset="0"/>
                    <a:ea typeface="MS Mincho" panose="02020609040205080304" pitchFamily="49" charset="-128"/>
                  </a:rPr>
                  <a:t> King Herod was deeply disturbed when he heard this, as was everyone in Jerusalem. </a:t>
                </a:r>
              </a:p>
            </p:txBody>
          </p:sp>
        </p:grpSp>
        <p:pic>
          <p:nvPicPr>
            <p:cNvPr id="8" name="Picture 7" descr="A close-up of some berries&#10;&#10;Description automatically generated with low confidence">
              <a:extLst>
                <a:ext uri="{FF2B5EF4-FFF2-40B4-BE49-F238E27FC236}">
                  <a16:creationId xmlns:a16="http://schemas.microsoft.com/office/drawing/2014/main" id="{B586E3DE-005A-4587-91E2-F4D28F6E9F96}"/>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7" name="WordArt 2">
            <a:extLst>
              <a:ext uri="{FF2B5EF4-FFF2-40B4-BE49-F238E27FC236}">
                <a16:creationId xmlns:a16="http://schemas.microsoft.com/office/drawing/2014/main" id="{268F79AD-26B0-49A6-AD61-7E6313409AA4}"/>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0" name="WordArt 2">
            <a:extLst>
              <a:ext uri="{FF2B5EF4-FFF2-40B4-BE49-F238E27FC236}">
                <a16:creationId xmlns:a16="http://schemas.microsoft.com/office/drawing/2014/main" id="{C95D0F1A-1889-4157-B315-7EBABA9EA2D5}"/>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338624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0" name="Group 9">
            <a:extLst>
              <a:ext uri="{FF2B5EF4-FFF2-40B4-BE49-F238E27FC236}">
                <a16:creationId xmlns:a16="http://schemas.microsoft.com/office/drawing/2014/main" id="{F642BC2E-BC01-4CB7-A660-09EE74CD74AE}"/>
              </a:ext>
            </a:extLst>
          </p:cNvPr>
          <p:cNvGrpSpPr/>
          <p:nvPr/>
        </p:nvGrpSpPr>
        <p:grpSpPr>
          <a:xfrm>
            <a:off x="983544" y="451668"/>
            <a:ext cx="10793928" cy="5771412"/>
            <a:chOff x="983544" y="524820"/>
            <a:chExt cx="10267427" cy="5489897"/>
          </a:xfrm>
        </p:grpSpPr>
        <p:grpSp>
          <p:nvGrpSpPr>
            <p:cNvPr id="6" name="Group 5">
              <a:extLst>
                <a:ext uri="{FF2B5EF4-FFF2-40B4-BE49-F238E27FC236}">
                  <a16:creationId xmlns:a16="http://schemas.microsoft.com/office/drawing/2014/main" id="{B8BC2E02-548D-490F-BB67-CA2F966829B4}"/>
                </a:ext>
              </a:extLst>
            </p:cNvPr>
            <p:cNvGrpSpPr/>
            <p:nvPr/>
          </p:nvGrpSpPr>
          <p:grpSpPr>
            <a:xfrm>
              <a:off x="1051659" y="767283"/>
              <a:ext cx="10199312" cy="5247434"/>
              <a:chOff x="941029" y="710365"/>
              <a:chExt cx="10309942" cy="5304351"/>
            </a:xfrm>
          </p:grpSpPr>
          <p:pic>
            <p:nvPicPr>
              <p:cNvPr id="3" name="Picture 2" descr="Shape&#10;&#10;Description automatically generated">
                <a:extLst>
                  <a:ext uri="{FF2B5EF4-FFF2-40B4-BE49-F238E27FC236}">
                    <a16:creationId xmlns:a16="http://schemas.microsoft.com/office/drawing/2014/main" id="{20F4106E-18F1-443E-8BD5-8EA5261DD7E5}"/>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5" name="TextBox 4">
                <a:extLst>
                  <a:ext uri="{FF2B5EF4-FFF2-40B4-BE49-F238E27FC236}">
                    <a16:creationId xmlns:a16="http://schemas.microsoft.com/office/drawing/2014/main" id="{59075F59-7DC5-40CD-BB00-1AB1FB8AAA84}"/>
                  </a:ext>
                </a:extLst>
              </p:cNvPr>
              <p:cNvSpPr txBox="1"/>
              <p:nvPr/>
            </p:nvSpPr>
            <p:spPr>
              <a:xfrm>
                <a:off x="2433567" y="1582837"/>
                <a:ext cx="7508304" cy="3817620"/>
              </a:xfrm>
              <a:prstGeom prst="rect">
                <a:avLst/>
              </a:prstGeom>
              <a:noFill/>
            </p:spPr>
            <p:txBody>
              <a:bodyPr wrap="square" rtlCol="0">
                <a:spAutoFit/>
              </a:bodyPr>
              <a:lstStyle/>
              <a:p>
                <a:pPr marL="0" marR="0">
                  <a:spcBef>
                    <a:spcPts val="0"/>
                  </a:spcBef>
                  <a:spcAft>
                    <a:spcPts val="0"/>
                  </a:spcAft>
                </a:pPr>
                <a:r>
                  <a:rPr lang="en-US" sz="2800" b="1" dirty="0">
                    <a:effectLst/>
                    <a:latin typeface="Britannic Bold" panose="020B0903060703020204" pitchFamily="34" charset="0"/>
                    <a:ea typeface="MS Mincho" panose="02020609040205080304" pitchFamily="49" charset="-128"/>
                  </a:rPr>
                  <a:t>Matthew 2:1-12</a:t>
                </a:r>
              </a:p>
              <a:p>
                <a:pPr marL="0" marR="0">
                  <a:spcBef>
                    <a:spcPts val="0"/>
                  </a:spcBef>
                  <a:spcAft>
                    <a:spcPts val="0"/>
                  </a:spcAft>
                </a:pPr>
                <a:r>
                  <a:rPr lang="en-US" sz="2800" b="1" baseline="30000" dirty="0">
                    <a:effectLst/>
                    <a:latin typeface="Britannic Bold" panose="020B0903060703020204" pitchFamily="34" charset="0"/>
                    <a:ea typeface="MS Mincho" panose="02020609040205080304" pitchFamily="49" charset="-128"/>
                  </a:rPr>
                  <a:t>4</a:t>
                </a:r>
                <a:r>
                  <a:rPr lang="en-US" sz="2800" b="1" dirty="0">
                    <a:effectLst/>
                    <a:latin typeface="Britannic Bold" panose="020B0903060703020204" pitchFamily="34" charset="0"/>
                    <a:ea typeface="MS Mincho" panose="02020609040205080304" pitchFamily="49" charset="-128"/>
                  </a:rPr>
                  <a:t> He called a meeting of the leading priests and teachers of religious law and asked, “Where is the Messiah supposed to be born?”</a:t>
                </a:r>
              </a:p>
              <a:p>
                <a:pPr marL="0" marR="0">
                  <a:spcBef>
                    <a:spcPts val="0"/>
                  </a:spcBef>
                  <a:spcAft>
                    <a:spcPts val="0"/>
                  </a:spcAft>
                </a:pPr>
                <a:r>
                  <a:rPr lang="en-US" sz="2800" b="1" baseline="30000" dirty="0">
                    <a:effectLst/>
                    <a:latin typeface="Britannic Bold" panose="020B0903060703020204" pitchFamily="34" charset="0"/>
                    <a:ea typeface="MS Mincho" panose="02020609040205080304" pitchFamily="49" charset="-128"/>
                  </a:rPr>
                  <a:t>5 </a:t>
                </a:r>
                <a:r>
                  <a:rPr lang="en-US" sz="2800" b="1" dirty="0">
                    <a:effectLst/>
                    <a:latin typeface="Britannic Bold" panose="020B0903060703020204" pitchFamily="34" charset="0"/>
                    <a:ea typeface="MS Mincho" panose="02020609040205080304" pitchFamily="49" charset="-128"/>
                  </a:rPr>
                  <a:t>“In Bethlehem in Judea,” they said, “for this is what the prophet wrote:</a:t>
                </a:r>
              </a:p>
              <a:p>
                <a:pPr marL="0" marR="0">
                  <a:spcBef>
                    <a:spcPts val="0"/>
                  </a:spcBef>
                  <a:spcAft>
                    <a:spcPts val="0"/>
                  </a:spcAft>
                </a:pPr>
                <a:r>
                  <a:rPr lang="en-US" sz="2800" b="1" baseline="30000" dirty="0">
                    <a:effectLst/>
                    <a:latin typeface="Britannic Bold" panose="020B0903060703020204" pitchFamily="34" charset="0"/>
                    <a:ea typeface="MS Mincho" panose="02020609040205080304" pitchFamily="49" charset="-128"/>
                  </a:rPr>
                  <a:t>6</a:t>
                </a:r>
                <a:r>
                  <a:rPr lang="en-US" sz="2800" b="1" dirty="0">
                    <a:effectLst/>
                    <a:latin typeface="Britannic Bold" panose="020B0903060703020204" pitchFamily="34" charset="0"/>
                    <a:ea typeface="MS Mincho" panose="02020609040205080304" pitchFamily="49" charset="-128"/>
                  </a:rPr>
                  <a:t> ‘And you, O Bethlehem in the land of Judah,</a:t>
                </a:r>
              </a:p>
              <a:p>
                <a:pPr marL="0" marR="0">
                  <a:spcBef>
                    <a:spcPts val="0"/>
                  </a:spcBef>
                  <a:spcAft>
                    <a:spcPts val="0"/>
                  </a:spcAft>
                </a:pPr>
                <a:r>
                  <a:rPr lang="en-US" sz="2800" b="1" dirty="0">
                    <a:effectLst/>
                    <a:latin typeface="Britannic Bold" panose="020B0903060703020204" pitchFamily="34" charset="0"/>
                    <a:ea typeface="MS Mincho" panose="02020609040205080304" pitchFamily="49" charset="-128"/>
                  </a:rPr>
                  <a:t>are not least among the ruling cities of Judah,</a:t>
                </a:r>
              </a:p>
              <a:p>
                <a:pPr marL="0" marR="0">
                  <a:spcBef>
                    <a:spcPts val="0"/>
                  </a:spcBef>
                  <a:spcAft>
                    <a:spcPts val="0"/>
                  </a:spcAft>
                </a:pPr>
                <a:r>
                  <a:rPr lang="en-US" sz="2800" b="1" dirty="0">
                    <a:effectLst/>
                    <a:latin typeface="Britannic Bold" panose="020B0903060703020204" pitchFamily="34" charset="0"/>
                    <a:ea typeface="MS Mincho" panose="02020609040205080304" pitchFamily="49" charset="-128"/>
                  </a:rPr>
                  <a:t>for a ruler will come from you</a:t>
                </a:r>
              </a:p>
            </p:txBody>
          </p:sp>
        </p:grpSp>
        <p:pic>
          <p:nvPicPr>
            <p:cNvPr id="8" name="Picture 7" descr="A close-up of some berries&#10;&#10;Description automatically generated with low confidence">
              <a:extLst>
                <a:ext uri="{FF2B5EF4-FFF2-40B4-BE49-F238E27FC236}">
                  <a16:creationId xmlns:a16="http://schemas.microsoft.com/office/drawing/2014/main" id="{B586E3DE-005A-4587-91E2-F4D28F6E9F96}"/>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7" name="WordArt 2">
            <a:extLst>
              <a:ext uri="{FF2B5EF4-FFF2-40B4-BE49-F238E27FC236}">
                <a16:creationId xmlns:a16="http://schemas.microsoft.com/office/drawing/2014/main" id="{AAC68233-B279-4798-8126-C635540ACFC1}"/>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0" name="WordArt 2">
            <a:extLst>
              <a:ext uri="{FF2B5EF4-FFF2-40B4-BE49-F238E27FC236}">
                <a16:creationId xmlns:a16="http://schemas.microsoft.com/office/drawing/2014/main" id="{71435DA7-1C10-44F0-AFB1-1DD42F720770}"/>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19048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0" name="Group 9">
            <a:extLst>
              <a:ext uri="{FF2B5EF4-FFF2-40B4-BE49-F238E27FC236}">
                <a16:creationId xmlns:a16="http://schemas.microsoft.com/office/drawing/2014/main" id="{F642BC2E-BC01-4CB7-A660-09EE74CD74AE}"/>
              </a:ext>
            </a:extLst>
          </p:cNvPr>
          <p:cNvGrpSpPr/>
          <p:nvPr/>
        </p:nvGrpSpPr>
        <p:grpSpPr>
          <a:xfrm>
            <a:off x="983544" y="451668"/>
            <a:ext cx="10793928" cy="5771412"/>
            <a:chOff x="983544" y="524820"/>
            <a:chExt cx="10267427" cy="5489897"/>
          </a:xfrm>
        </p:grpSpPr>
        <p:grpSp>
          <p:nvGrpSpPr>
            <p:cNvPr id="6" name="Group 5">
              <a:extLst>
                <a:ext uri="{FF2B5EF4-FFF2-40B4-BE49-F238E27FC236}">
                  <a16:creationId xmlns:a16="http://schemas.microsoft.com/office/drawing/2014/main" id="{B8BC2E02-548D-490F-BB67-CA2F966829B4}"/>
                </a:ext>
              </a:extLst>
            </p:cNvPr>
            <p:cNvGrpSpPr/>
            <p:nvPr/>
          </p:nvGrpSpPr>
          <p:grpSpPr>
            <a:xfrm>
              <a:off x="1051659" y="767283"/>
              <a:ext cx="10199312" cy="5247434"/>
              <a:chOff x="941029" y="710365"/>
              <a:chExt cx="10309942" cy="5304351"/>
            </a:xfrm>
          </p:grpSpPr>
          <p:pic>
            <p:nvPicPr>
              <p:cNvPr id="3" name="Picture 2" descr="Shape&#10;&#10;Description automatically generated">
                <a:extLst>
                  <a:ext uri="{FF2B5EF4-FFF2-40B4-BE49-F238E27FC236}">
                    <a16:creationId xmlns:a16="http://schemas.microsoft.com/office/drawing/2014/main" id="{20F4106E-18F1-443E-8BD5-8EA5261DD7E5}"/>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5" name="TextBox 4">
                <a:extLst>
                  <a:ext uri="{FF2B5EF4-FFF2-40B4-BE49-F238E27FC236}">
                    <a16:creationId xmlns:a16="http://schemas.microsoft.com/office/drawing/2014/main" id="{59075F59-7DC5-40CD-BB00-1AB1FB8AAA84}"/>
                  </a:ext>
                </a:extLst>
              </p:cNvPr>
              <p:cNvSpPr txBox="1"/>
              <p:nvPr/>
            </p:nvSpPr>
            <p:spPr>
              <a:xfrm>
                <a:off x="2433567" y="1582837"/>
                <a:ext cx="7508304" cy="3817620"/>
              </a:xfrm>
              <a:prstGeom prst="rect">
                <a:avLst/>
              </a:prstGeom>
              <a:noFill/>
            </p:spPr>
            <p:txBody>
              <a:bodyPr wrap="square" rtlCol="0">
                <a:spAutoFit/>
              </a:bodyPr>
              <a:lstStyle/>
              <a:p>
                <a:pPr marL="0" marR="0">
                  <a:spcBef>
                    <a:spcPts val="0"/>
                  </a:spcBef>
                  <a:spcAft>
                    <a:spcPts val="0"/>
                  </a:spcAft>
                </a:pPr>
                <a:r>
                  <a:rPr lang="en-US" sz="2800" b="1" dirty="0">
                    <a:effectLst/>
                    <a:latin typeface="Britannic Bold" panose="020B0903060703020204" pitchFamily="34" charset="0"/>
                    <a:ea typeface="MS Mincho" panose="02020609040205080304" pitchFamily="49" charset="-128"/>
                  </a:rPr>
                  <a:t>Matthew 2:1-12</a:t>
                </a:r>
              </a:p>
              <a:p>
                <a:pPr marL="0" marR="0">
                  <a:spcBef>
                    <a:spcPts val="0"/>
                  </a:spcBef>
                  <a:spcAft>
                    <a:spcPts val="0"/>
                  </a:spcAft>
                </a:pPr>
                <a:r>
                  <a:rPr lang="en-US" sz="2800" b="1" dirty="0">
                    <a:effectLst/>
                    <a:latin typeface="Britannic Bold" panose="020B0903060703020204" pitchFamily="34" charset="0"/>
                    <a:ea typeface="MS Mincho" panose="02020609040205080304" pitchFamily="49" charset="-128"/>
                  </a:rPr>
                  <a:t>who will be the shepherd for my people Israel.’”</a:t>
                </a:r>
              </a:p>
              <a:p>
                <a:pPr marL="0" marR="0">
                  <a:spcBef>
                    <a:spcPts val="0"/>
                  </a:spcBef>
                  <a:spcAft>
                    <a:spcPts val="0"/>
                  </a:spcAft>
                </a:pPr>
                <a:r>
                  <a:rPr lang="en-US" sz="2800" b="1" baseline="30000" dirty="0">
                    <a:effectLst/>
                    <a:latin typeface="Britannic Bold" panose="020B0903060703020204" pitchFamily="34" charset="0"/>
                    <a:ea typeface="MS Mincho" panose="02020609040205080304" pitchFamily="49" charset="-128"/>
                  </a:rPr>
                  <a:t>7</a:t>
                </a:r>
                <a:r>
                  <a:rPr lang="en-US" sz="2800" b="1" dirty="0">
                    <a:effectLst/>
                    <a:latin typeface="Britannic Bold" panose="020B0903060703020204" pitchFamily="34" charset="0"/>
                    <a:ea typeface="MS Mincho" panose="02020609040205080304" pitchFamily="49" charset="-128"/>
                  </a:rPr>
                  <a:t> Then Herod called for a private meeting with the wise men, and he learned from them the time when the star first appeared. </a:t>
                </a:r>
                <a:r>
                  <a:rPr lang="en-US" sz="2800" b="1" baseline="30000" dirty="0">
                    <a:effectLst/>
                    <a:latin typeface="Britannic Bold" panose="020B0903060703020204" pitchFamily="34" charset="0"/>
                    <a:ea typeface="MS Mincho" panose="02020609040205080304" pitchFamily="49" charset="-128"/>
                  </a:rPr>
                  <a:t>8</a:t>
                </a:r>
                <a:r>
                  <a:rPr lang="en-US" sz="2800" b="1" dirty="0">
                    <a:effectLst/>
                    <a:latin typeface="Britannic Bold" panose="020B0903060703020204" pitchFamily="34" charset="0"/>
                    <a:ea typeface="MS Mincho" panose="02020609040205080304" pitchFamily="49" charset="-128"/>
                  </a:rPr>
                  <a:t> Then he told them, “Go to Bethlehem and search carefully for the child. And when you find him, come back and tell me so that I can go and worship him, too!”</a:t>
                </a:r>
              </a:p>
            </p:txBody>
          </p:sp>
        </p:grpSp>
        <p:pic>
          <p:nvPicPr>
            <p:cNvPr id="8" name="Picture 7" descr="A close-up of some berries&#10;&#10;Description automatically generated with low confidence">
              <a:extLst>
                <a:ext uri="{FF2B5EF4-FFF2-40B4-BE49-F238E27FC236}">
                  <a16:creationId xmlns:a16="http://schemas.microsoft.com/office/drawing/2014/main" id="{B586E3DE-005A-4587-91E2-F4D28F6E9F96}"/>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7" name="WordArt 2">
            <a:extLst>
              <a:ext uri="{FF2B5EF4-FFF2-40B4-BE49-F238E27FC236}">
                <a16:creationId xmlns:a16="http://schemas.microsoft.com/office/drawing/2014/main" id="{749AEF13-A1FF-4FDC-A908-9535DFD483DF}"/>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0" name="WordArt 2">
            <a:extLst>
              <a:ext uri="{FF2B5EF4-FFF2-40B4-BE49-F238E27FC236}">
                <a16:creationId xmlns:a16="http://schemas.microsoft.com/office/drawing/2014/main" id="{B7AFF8CE-5D4A-437F-8ADF-D49F451B15BC}"/>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142044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0" name="Group 9">
            <a:extLst>
              <a:ext uri="{FF2B5EF4-FFF2-40B4-BE49-F238E27FC236}">
                <a16:creationId xmlns:a16="http://schemas.microsoft.com/office/drawing/2014/main" id="{F642BC2E-BC01-4CB7-A660-09EE74CD74AE}"/>
              </a:ext>
            </a:extLst>
          </p:cNvPr>
          <p:cNvGrpSpPr/>
          <p:nvPr/>
        </p:nvGrpSpPr>
        <p:grpSpPr>
          <a:xfrm>
            <a:off x="983544" y="451668"/>
            <a:ext cx="10793928" cy="5771412"/>
            <a:chOff x="983544" y="524820"/>
            <a:chExt cx="10267427" cy="5489897"/>
          </a:xfrm>
        </p:grpSpPr>
        <p:grpSp>
          <p:nvGrpSpPr>
            <p:cNvPr id="6" name="Group 5">
              <a:extLst>
                <a:ext uri="{FF2B5EF4-FFF2-40B4-BE49-F238E27FC236}">
                  <a16:creationId xmlns:a16="http://schemas.microsoft.com/office/drawing/2014/main" id="{B8BC2E02-548D-490F-BB67-CA2F966829B4}"/>
                </a:ext>
              </a:extLst>
            </p:cNvPr>
            <p:cNvGrpSpPr/>
            <p:nvPr/>
          </p:nvGrpSpPr>
          <p:grpSpPr>
            <a:xfrm>
              <a:off x="1051659" y="767283"/>
              <a:ext cx="10199312" cy="5247434"/>
              <a:chOff x="941029" y="710365"/>
              <a:chExt cx="10309942" cy="5304351"/>
            </a:xfrm>
          </p:grpSpPr>
          <p:pic>
            <p:nvPicPr>
              <p:cNvPr id="3" name="Picture 2" descr="Shape&#10;&#10;Description automatically generated">
                <a:extLst>
                  <a:ext uri="{FF2B5EF4-FFF2-40B4-BE49-F238E27FC236}">
                    <a16:creationId xmlns:a16="http://schemas.microsoft.com/office/drawing/2014/main" id="{20F4106E-18F1-443E-8BD5-8EA5261DD7E5}"/>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5" name="TextBox 4">
                <a:extLst>
                  <a:ext uri="{FF2B5EF4-FFF2-40B4-BE49-F238E27FC236}">
                    <a16:creationId xmlns:a16="http://schemas.microsoft.com/office/drawing/2014/main" id="{59075F59-7DC5-40CD-BB00-1AB1FB8AAA84}"/>
                  </a:ext>
                </a:extLst>
              </p:cNvPr>
              <p:cNvSpPr txBox="1"/>
              <p:nvPr/>
            </p:nvSpPr>
            <p:spPr>
              <a:xfrm>
                <a:off x="2433567" y="1582837"/>
                <a:ext cx="7508304" cy="3817620"/>
              </a:xfrm>
              <a:prstGeom prst="rect">
                <a:avLst/>
              </a:prstGeom>
              <a:noFill/>
            </p:spPr>
            <p:txBody>
              <a:bodyPr wrap="square" rtlCol="0">
                <a:spAutoFit/>
              </a:bodyPr>
              <a:lstStyle/>
              <a:p>
                <a:pPr marL="0" marR="0">
                  <a:spcBef>
                    <a:spcPts val="0"/>
                  </a:spcBef>
                  <a:spcAft>
                    <a:spcPts val="0"/>
                  </a:spcAft>
                </a:pPr>
                <a:r>
                  <a:rPr lang="en-US" sz="2800" b="1" dirty="0">
                    <a:effectLst/>
                    <a:latin typeface="Britannic Bold" panose="020B0903060703020204" pitchFamily="34" charset="0"/>
                    <a:ea typeface="MS Mincho" panose="02020609040205080304" pitchFamily="49" charset="-128"/>
                  </a:rPr>
                  <a:t>Matthew 2:1-12</a:t>
                </a:r>
              </a:p>
              <a:p>
                <a:pPr marL="0" marR="0">
                  <a:spcBef>
                    <a:spcPts val="0"/>
                  </a:spcBef>
                  <a:spcAft>
                    <a:spcPts val="0"/>
                  </a:spcAft>
                </a:pPr>
                <a:r>
                  <a:rPr lang="en-US" sz="2800" b="1" baseline="30000" dirty="0">
                    <a:effectLst/>
                    <a:latin typeface="Britannic Bold" panose="020B0903060703020204" pitchFamily="34" charset="0"/>
                    <a:ea typeface="MS Mincho" panose="02020609040205080304" pitchFamily="49" charset="-128"/>
                  </a:rPr>
                  <a:t>9</a:t>
                </a:r>
                <a:r>
                  <a:rPr lang="en-US" sz="2800" b="1" dirty="0">
                    <a:effectLst/>
                    <a:latin typeface="Britannic Bold" panose="020B0903060703020204" pitchFamily="34" charset="0"/>
                    <a:ea typeface="MS Mincho" panose="02020609040205080304" pitchFamily="49" charset="-128"/>
                  </a:rPr>
                  <a:t> After this interview the wise men went their way. And the star they had seen in the east guided them to Bethlehem. It went ahead of them and stopped over the place where the child was. </a:t>
                </a:r>
                <a:r>
                  <a:rPr lang="en-US" sz="2800" b="1" baseline="30000" dirty="0">
                    <a:effectLst/>
                    <a:latin typeface="Britannic Bold" panose="020B0903060703020204" pitchFamily="34" charset="0"/>
                    <a:ea typeface="MS Mincho" panose="02020609040205080304" pitchFamily="49" charset="-128"/>
                  </a:rPr>
                  <a:t>10</a:t>
                </a:r>
                <a:r>
                  <a:rPr lang="en-US" sz="2800" b="1" dirty="0">
                    <a:effectLst/>
                    <a:latin typeface="Britannic Bold" panose="020B0903060703020204" pitchFamily="34" charset="0"/>
                    <a:ea typeface="MS Mincho" panose="02020609040205080304" pitchFamily="49" charset="-128"/>
                  </a:rPr>
                  <a:t> When they saw the star, they were filled with joy! </a:t>
                </a:r>
                <a:r>
                  <a:rPr lang="en-US" sz="2800" b="1" baseline="30000" dirty="0">
                    <a:effectLst/>
                    <a:latin typeface="Britannic Bold" panose="020B0903060703020204" pitchFamily="34" charset="0"/>
                    <a:ea typeface="MS Mincho" panose="02020609040205080304" pitchFamily="49" charset="-128"/>
                  </a:rPr>
                  <a:t>11</a:t>
                </a:r>
                <a:r>
                  <a:rPr lang="en-US" sz="2800" b="1" dirty="0">
                    <a:effectLst/>
                    <a:latin typeface="Britannic Bold" panose="020B0903060703020204" pitchFamily="34" charset="0"/>
                    <a:ea typeface="MS Mincho" panose="02020609040205080304" pitchFamily="49" charset="-128"/>
                  </a:rPr>
                  <a:t> They entered the house and saw the child with his mother, Mary, and they bowed down and worshiped him. Then they</a:t>
                </a:r>
              </a:p>
            </p:txBody>
          </p:sp>
        </p:grpSp>
        <p:pic>
          <p:nvPicPr>
            <p:cNvPr id="8" name="Picture 7" descr="A close-up of some berries&#10;&#10;Description automatically generated with low confidence">
              <a:extLst>
                <a:ext uri="{FF2B5EF4-FFF2-40B4-BE49-F238E27FC236}">
                  <a16:creationId xmlns:a16="http://schemas.microsoft.com/office/drawing/2014/main" id="{B586E3DE-005A-4587-91E2-F4D28F6E9F96}"/>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7" name="WordArt 2">
            <a:extLst>
              <a:ext uri="{FF2B5EF4-FFF2-40B4-BE49-F238E27FC236}">
                <a16:creationId xmlns:a16="http://schemas.microsoft.com/office/drawing/2014/main" id="{7650D1E6-3F1D-4064-B7F7-8BF2AB36B0DB}"/>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0" name="WordArt 2">
            <a:extLst>
              <a:ext uri="{FF2B5EF4-FFF2-40B4-BE49-F238E27FC236}">
                <a16:creationId xmlns:a16="http://schemas.microsoft.com/office/drawing/2014/main" id="{EB6F8FE0-8531-42DB-9848-8CCD762A4E13}"/>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340880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grpSp>
        <p:nvGrpSpPr>
          <p:cNvPr id="10" name="Group 9">
            <a:extLst>
              <a:ext uri="{FF2B5EF4-FFF2-40B4-BE49-F238E27FC236}">
                <a16:creationId xmlns:a16="http://schemas.microsoft.com/office/drawing/2014/main" id="{F642BC2E-BC01-4CB7-A660-09EE74CD74AE}"/>
              </a:ext>
            </a:extLst>
          </p:cNvPr>
          <p:cNvGrpSpPr/>
          <p:nvPr/>
        </p:nvGrpSpPr>
        <p:grpSpPr>
          <a:xfrm>
            <a:off x="983544" y="451668"/>
            <a:ext cx="10793928" cy="5771412"/>
            <a:chOff x="983544" y="524820"/>
            <a:chExt cx="10267427" cy="5489897"/>
          </a:xfrm>
        </p:grpSpPr>
        <p:grpSp>
          <p:nvGrpSpPr>
            <p:cNvPr id="6" name="Group 5">
              <a:extLst>
                <a:ext uri="{FF2B5EF4-FFF2-40B4-BE49-F238E27FC236}">
                  <a16:creationId xmlns:a16="http://schemas.microsoft.com/office/drawing/2014/main" id="{B8BC2E02-548D-490F-BB67-CA2F966829B4}"/>
                </a:ext>
              </a:extLst>
            </p:cNvPr>
            <p:cNvGrpSpPr/>
            <p:nvPr/>
          </p:nvGrpSpPr>
          <p:grpSpPr>
            <a:xfrm>
              <a:off x="1051659" y="767283"/>
              <a:ext cx="10199312" cy="5247434"/>
              <a:chOff x="941029" y="710365"/>
              <a:chExt cx="10309942" cy="5304351"/>
            </a:xfrm>
          </p:grpSpPr>
          <p:pic>
            <p:nvPicPr>
              <p:cNvPr id="3" name="Picture 2" descr="Shape&#10;&#10;Description automatically generated">
                <a:extLst>
                  <a:ext uri="{FF2B5EF4-FFF2-40B4-BE49-F238E27FC236}">
                    <a16:creationId xmlns:a16="http://schemas.microsoft.com/office/drawing/2014/main" id="{20F4106E-18F1-443E-8BD5-8EA5261DD7E5}"/>
                  </a:ext>
                </a:extLst>
              </p:cNvPr>
              <p:cNvPicPr>
                <a:picLocks noChangeAspect="1"/>
              </p:cNvPicPr>
              <p:nvPr/>
            </p:nvPicPr>
            <p:blipFill>
              <a:blip r:embed="rId4"/>
              <a:stretch>
                <a:fillRect/>
              </a:stretch>
            </p:blipFill>
            <p:spPr>
              <a:xfrm rot="16200000">
                <a:off x="3443824" y="-1792430"/>
                <a:ext cx="5304351" cy="10309942"/>
              </a:xfrm>
              <a:prstGeom prst="rect">
                <a:avLst/>
              </a:prstGeom>
            </p:spPr>
          </p:pic>
          <p:sp>
            <p:nvSpPr>
              <p:cNvPr id="5" name="TextBox 4">
                <a:extLst>
                  <a:ext uri="{FF2B5EF4-FFF2-40B4-BE49-F238E27FC236}">
                    <a16:creationId xmlns:a16="http://schemas.microsoft.com/office/drawing/2014/main" id="{59075F59-7DC5-40CD-BB00-1AB1FB8AAA84}"/>
                  </a:ext>
                </a:extLst>
              </p:cNvPr>
              <p:cNvSpPr txBox="1"/>
              <p:nvPr/>
            </p:nvSpPr>
            <p:spPr>
              <a:xfrm>
                <a:off x="2433567" y="1582837"/>
                <a:ext cx="7508304" cy="2574674"/>
              </a:xfrm>
              <a:prstGeom prst="rect">
                <a:avLst/>
              </a:prstGeom>
              <a:noFill/>
            </p:spPr>
            <p:txBody>
              <a:bodyPr wrap="square" rtlCol="0">
                <a:spAutoFit/>
              </a:bodyPr>
              <a:lstStyle/>
              <a:p>
                <a:pPr marL="0" marR="0">
                  <a:spcBef>
                    <a:spcPts val="0"/>
                  </a:spcBef>
                  <a:spcAft>
                    <a:spcPts val="0"/>
                  </a:spcAft>
                </a:pPr>
                <a:r>
                  <a:rPr lang="en-US" sz="2800" b="1" dirty="0">
                    <a:effectLst/>
                    <a:latin typeface="Britannic Bold" panose="020B0903060703020204" pitchFamily="34" charset="0"/>
                    <a:ea typeface="MS Mincho" panose="02020609040205080304" pitchFamily="49" charset="-128"/>
                  </a:rPr>
                  <a:t>Matthew 2:1-12</a:t>
                </a:r>
              </a:p>
              <a:p>
                <a:pPr marL="0" marR="0">
                  <a:spcBef>
                    <a:spcPts val="0"/>
                  </a:spcBef>
                  <a:spcAft>
                    <a:spcPts val="0"/>
                  </a:spcAft>
                </a:pPr>
                <a:r>
                  <a:rPr lang="en-US" sz="2800" b="1" dirty="0">
                    <a:effectLst/>
                    <a:latin typeface="Britannic Bold" panose="020B0903060703020204" pitchFamily="34" charset="0"/>
                    <a:ea typeface="MS Mincho" panose="02020609040205080304" pitchFamily="49" charset="-128"/>
                  </a:rPr>
                  <a:t>opened their treasure chests and gave him gifts of gold, frankincense, and myrrh.</a:t>
                </a:r>
              </a:p>
              <a:p>
                <a:pPr marL="0" marR="0">
                  <a:spcBef>
                    <a:spcPts val="0"/>
                  </a:spcBef>
                  <a:spcAft>
                    <a:spcPts val="0"/>
                  </a:spcAft>
                </a:pPr>
                <a:r>
                  <a:rPr lang="en-US" sz="2800" b="1" baseline="30000" dirty="0">
                    <a:effectLst/>
                    <a:latin typeface="Britannic Bold" panose="020B0903060703020204" pitchFamily="34" charset="0"/>
                    <a:ea typeface="MS Mincho" panose="02020609040205080304" pitchFamily="49" charset="-128"/>
                  </a:rPr>
                  <a:t>12</a:t>
                </a:r>
                <a:r>
                  <a:rPr lang="en-US" sz="2800" b="1" dirty="0">
                    <a:effectLst/>
                    <a:latin typeface="Britannic Bold" panose="020B0903060703020204" pitchFamily="34" charset="0"/>
                    <a:ea typeface="MS Mincho" panose="02020609040205080304" pitchFamily="49" charset="-128"/>
                  </a:rPr>
                  <a:t> When it was time to leave, they returned to their own country by another route, for God had warned them in a dream not to return to Herod.</a:t>
                </a:r>
              </a:p>
            </p:txBody>
          </p:sp>
        </p:grpSp>
        <p:pic>
          <p:nvPicPr>
            <p:cNvPr id="8" name="Picture 7" descr="A close-up of some berries&#10;&#10;Description automatically generated with low confidence">
              <a:extLst>
                <a:ext uri="{FF2B5EF4-FFF2-40B4-BE49-F238E27FC236}">
                  <a16:creationId xmlns:a16="http://schemas.microsoft.com/office/drawing/2014/main" id="{B586E3DE-005A-4587-91E2-F4D28F6E9F96}"/>
                </a:ext>
              </a:extLst>
            </p:cNvPr>
            <p:cNvPicPr>
              <a:picLocks noChangeAspect="1"/>
            </p:cNvPicPr>
            <p:nvPr/>
          </p:nvPicPr>
          <p:blipFill>
            <a:blip r:embed="rId5"/>
            <a:stretch>
              <a:fillRect/>
            </a:stretch>
          </p:blipFill>
          <p:spPr>
            <a:xfrm>
              <a:off x="983544" y="524820"/>
              <a:ext cx="3604143" cy="2270234"/>
            </a:xfrm>
            <a:prstGeom prst="rect">
              <a:avLst/>
            </a:prstGeom>
          </p:spPr>
        </p:pic>
      </p:grpSp>
      <p:sp>
        <p:nvSpPr>
          <p:cNvPr id="17" name="WordArt 2">
            <a:extLst>
              <a:ext uri="{FF2B5EF4-FFF2-40B4-BE49-F238E27FC236}">
                <a16:creationId xmlns:a16="http://schemas.microsoft.com/office/drawing/2014/main" id="{604A3D49-F44F-41EF-BD4C-5C13FE1EAE85}"/>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0" name="WordArt 2">
            <a:extLst>
              <a:ext uri="{FF2B5EF4-FFF2-40B4-BE49-F238E27FC236}">
                <a16:creationId xmlns:a16="http://schemas.microsoft.com/office/drawing/2014/main" id="{1905F153-2CA5-450B-89D0-EA12987E4136}"/>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100886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2AFB837-3F6D-4C29-9661-F0E6D58DD86D}"/>
              </a:ext>
            </a:extLst>
          </p:cNvPr>
          <p:cNvGrpSpPr/>
          <p:nvPr/>
        </p:nvGrpSpPr>
        <p:grpSpPr>
          <a:xfrm>
            <a:off x="85993" y="6048899"/>
            <a:ext cx="3960266" cy="635320"/>
            <a:chOff x="-23709661" y="8433389"/>
            <a:chExt cx="14210222" cy="2279654"/>
          </a:xfrm>
        </p:grpSpPr>
        <p:pic>
          <p:nvPicPr>
            <p:cNvPr id="19" name="Picture 18">
              <a:extLst>
                <a:ext uri="{FF2B5EF4-FFF2-40B4-BE49-F238E27FC236}">
                  <a16:creationId xmlns:a16="http://schemas.microsoft.com/office/drawing/2014/main" id="{7FADFDCD-0A4E-4CB2-A2F8-51746CE7F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50800" dist="25400" dir="2700000" algn="tl" rotWithShape="0">
                <a:prstClr val="black">
                  <a:alpha val="80000"/>
                </a:prstClr>
              </a:outerShdw>
            </a:effectLst>
          </p:spPr>
        </p:pic>
        <p:grpSp>
          <p:nvGrpSpPr>
            <p:cNvPr id="21" name="Group 2">
              <a:extLst>
                <a:ext uri="{FF2B5EF4-FFF2-40B4-BE49-F238E27FC236}">
                  <a16:creationId xmlns:a16="http://schemas.microsoft.com/office/drawing/2014/main" id="{E46C723F-B7ED-4F10-8F94-8CF4F5F8F337}"/>
                </a:ext>
              </a:extLst>
            </p:cNvPr>
            <p:cNvGrpSpPr>
              <a:grpSpLocks/>
            </p:cNvGrpSpPr>
            <p:nvPr/>
          </p:nvGrpSpPr>
          <p:grpSpPr bwMode="auto">
            <a:xfrm>
              <a:off x="-19819983" y="9406814"/>
              <a:ext cx="10320544" cy="750787"/>
              <a:chOff x="694682174" y="824701425"/>
              <a:chExt cx="26817702" cy="1993701"/>
            </a:xfrm>
          </p:grpSpPr>
          <p:sp>
            <p:nvSpPr>
              <p:cNvPr id="22" name="WordArt 5">
                <a:extLst>
                  <a:ext uri="{FF2B5EF4-FFF2-40B4-BE49-F238E27FC236}">
                    <a16:creationId xmlns:a16="http://schemas.microsoft.com/office/drawing/2014/main" id="{EDA486F2-ABC3-4D52-A6DF-96E82A39316A}"/>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10" cap="none" spc="0" normalizeH="0" baseline="0" noProof="0" dirty="0">
                    <a:ln>
                      <a:noFill/>
                    </a:ln>
                    <a:solidFill>
                      <a:srgbClr val="9A0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CHURCH</a:t>
                </a:r>
                <a:endParaRPr kumimoji="0" lang="en-US" sz="2700" b="1" i="0" u="none" strike="noStrike" kern="10" cap="none" spc="0" normalizeH="0" baseline="0" noProof="0" dirty="0">
                  <a:ln>
                    <a:noFill/>
                  </a:ln>
                  <a:solidFill>
                    <a:srgbClr val="FFC000"/>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sp>
            <p:nvSpPr>
              <p:cNvPr id="23" name="WordArt 4">
                <a:extLst>
                  <a:ext uri="{FF2B5EF4-FFF2-40B4-BE49-F238E27FC236}">
                    <a16:creationId xmlns:a16="http://schemas.microsoft.com/office/drawing/2014/main" id="{EED8E813-F510-4B18-9D7D-5FF958B10ADE}"/>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5A9D68"/>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rPr>
                  <a:t>REMNANT</a:t>
                </a:r>
                <a:endParaRPr kumimoji="0" lang="en-US" sz="2700" b="0" i="0" u="none" strike="noStrike" kern="10" cap="none" spc="0" normalizeH="0" baseline="0" noProof="0" dirty="0">
                  <a:ln>
                    <a:noFill/>
                  </a:ln>
                  <a:solidFill>
                    <a:prstClr val="white"/>
                  </a:solidFill>
                  <a:effectLst>
                    <a:outerShdw blurRad="25400" dist="25400" dir="2700000" algn="tl" rotWithShape="0">
                      <a:prstClr val="black">
                        <a:alpha val="80000"/>
                      </a:prstClr>
                    </a:outerShdw>
                  </a:effectLst>
                  <a:uLnTx/>
                  <a:uFillTx/>
                  <a:latin typeface="HelveticaNeue" panose="00000400000000000000" pitchFamily="2" charset="0"/>
                  <a:ea typeface="+mn-ea"/>
                  <a:cs typeface="+mn-cs"/>
                </a:endParaRPr>
              </a:p>
            </p:txBody>
          </p:sp>
        </p:grpSp>
      </p:grpSp>
      <p:sp>
        <p:nvSpPr>
          <p:cNvPr id="11" name="WordArt 2">
            <a:extLst>
              <a:ext uri="{FF2B5EF4-FFF2-40B4-BE49-F238E27FC236}">
                <a16:creationId xmlns:a16="http://schemas.microsoft.com/office/drawing/2014/main" id="{2E0A88FB-0C87-4FEE-8A9B-D2D08B602422}"/>
              </a:ext>
            </a:extLst>
          </p:cNvPr>
          <p:cNvSpPr>
            <a:spLocks noChangeArrowheads="1" noChangeShapeType="1" noTextEdit="1"/>
          </p:cNvSpPr>
          <p:nvPr/>
        </p:nvSpPr>
        <p:spPr bwMode="auto">
          <a:xfrm>
            <a:off x="7849554" y="6405926"/>
            <a:ext cx="4115406" cy="278293"/>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#AwkwardFamilyChristmas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17" name="TextBox 16">
            <a:extLst>
              <a:ext uri="{FF2B5EF4-FFF2-40B4-BE49-F238E27FC236}">
                <a16:creationId xmlns:a16="http://schemas.microsoft.com/office/drawing/2014/main" id="{3FDC08C2-664C-4767-A96C-ACA8C05AF6C0}"/>
              </a:ext>
            </a:extLst>
          </p:cNvPr>
          <p:cNvSpPr txBox="1"/>
          <p:nvPr/>
        </p:nvSpPr>
        <p:spPr>
          <a:xfrm>
            <a:off x="227042" y="2176245"/>
            <a:ext cx="11449145" cy="2308324"/>
          </a:xfrm>
          <a:prstGeom prst="rect">
            <a:avLst/>
          </a:prstGeom>
          <a:noFill/>
        </p:spPr>
        <p:txBody>
          <a:bodyPr wrap="square" rtlCol="0">
            <a:spAutoFit/>
          </a:bodyPr>
          <a:lstStyle/>
          <a:p>
            <a:pPr marL="0" marR="0">
              <a:spcBef>
                <a:spcPts val="0"/>
              </a:spcBef>
              <a:spcAft>
                <a:spcPts val="0"/>
              </a:spcAft>
            </a:pPr>
            <a:r>
              <a:rPr lang="en-US" sz="4800" b="1" i="1" dirty="0">
                <a:solidFill>
                  <a:srgbClr val="008000"/>
                </a:solidFill>
                <a:effectLst/>
                <a:latin typeface="Calibri" panose="020F0502020204030204" pitchFamily="34" charset="0"/>
                <a:ea typeface="MS Mincho" panose="02020609040205080304" pitchFamily="49" charset="-128"/>
              </a:rPr>
              <a:t>“We three Kings of orient are, bearing gifts we traverse afar - Field and fountain, moor and mountain following yonder star.</a:t>
            </a:r>
            <a:endParaRPr lang="en-US" sz="4800" dirty="0">
              <a:effectLst/>
              <a:latin typeface="Times New Roman" panose="02020603050405020304" pitchFamily="18" charset="0"/>
              <a:ea typeface="MS Mincho" panose="02020609040205080304" pitchFamily="49" charset="-128"/>
            </a:endParaRPr>
          </a:p>
        </p:txBody>
      </p:sp>
      <p:sp>
        <p:nvSpPr>
          <p:cNvPr id="20" name="WordArt 2">
            <a:extLst>
              <a:ext uri="{FF2B5EF4-FFF2-40B4-BE49-F238E27FC236}">
                <a16:creationId xmlns:a16="http://schemas.microsoft.com/office/drawing/2014/main" id="{4A26BFCD-C3A2-4CD7-AE06-B40A05FEF8B0}"/>
              </a:ext>
            </a:extLst>
          </p:cNvPr>
          <p:cNvSpPr>
            <a:spLocks noChangeArrowheads="1" noChangeShapeType="1" noTextEdit="1"/>
          </p:cNvSpPr>
          <p:nvPr/>
        </p:nvSpPr>
        <p:spPr bwMode="auto">
          <a:xfrm>
            <a:off x="227042" y="320316"/>
            <a:ext cx="2231191" cy="291599"/>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@JerryGodsey</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
        <p:nvSpPr>
          <p:cNvPr id="24" name="WordArt 2">
            <a:extLst>
              <a:ext uri="{FF2B5EF4-FFF2-40B4-BE49-F238E27FC236}">
                <a16:creationId xmlns:a16="http://schemas.microsoft.com/office/drawing/2014/main" id="{DA7401EB-4574-49E9-A726-D1A6BBC97FC4}"/>
              </a:ext>
            </a:extLst>
          </p:cNvPr>
          <p:cNvSpPr>
            <a:spLocks noChangeArrowheads="1" noChangeShapeType="1" noTextEdit="1"/>
          </p:cNvSpPr>
          <p:nvPr/>
        </p:nvSpPr>
        <p:spPr bwMode="auto">
          <a:xfrm>
            <a:off x="8541745" y="321299"/>
            <a:ext cx="3423213" cy="233872"/>
          </a:xfrm>
          <a:prstGeom prst="rect">
            <a:avLst/>
          </a:prstGeom>
          <a:effec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lgn="ctr">
                  <a:noFill/>
                  <a:round/>
                  <a:headEnd/>
                  <a:tailEnd/>
                </a:ln>
                <a:solidFill>
                  <a:srgbClr val="9A0000"/>
                </a:solidFill>
                <a:effectLst/>
                <a:uLnTx/>
                <a:uFillTx/>
                <a:latin typeface="Britannic Bold" panose="020B0903060703020204" pitchFamily="34" charset="0"/>
                <a:ea typeface="+mn-ea"/>
                <a:cs typeface="+mn-cs"/>
              </a:rPr>
              <a:t>#TwoKindsOfSeekers</a:t>
            </a:r>
            <a:endParaRPr kumimoji="0" lang="en-US" sz="3600" b="1" i="0" u="none" strike="noStrike" kern="10" cap="none" spc="0" normalizeH="0" baseline="0" noProof="0" dirty="0">
              <a:ln w="9525" algn="ctr">
                <a:noFill/>
                <a:round/>
                <a:headEnd/>
                <a:tailEnd/>
              </a:ln>
              <a:solidFill>
                <a:srgbClr val="36C87C"/>
              </a:solidFill>
              <a:effectLst/>
              <a:uLnTx/>
              <a:uFillTx/>
              <a:latin typeface="Avenir Next" pitchFamily="34" charset="0"/>
              <a:ea typeface="+mn-ea"/>
              <a:cs typeface="+mn-cs"/>
            </a:endParaRPr>
          </a:p>
        </p:txBody>
      </p:sp>
    </p:spTree>
    <p:extLst>
      <p:ext uri="{BB962C8B-B14F-4D97-AF65-F5344CB8AC3E}">
        <p14:creationId xmlns:p14="http://schemas.microsoft.com/office/powerpoint/2010/main" val="23762766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1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336699"/>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33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1544</Words>
  <Application>Microsoft Office PowerPoint</Application>
  <PresentationFormat>Widescreen</PresentationFormat>
  <Paragraphs>272</Paragraphs>
  <Slides>36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Avenir Next</vt:lpstr>
      <vt:lpstr>Britannic Bold</vt:lpstr>
      <vt:lpstr>Calibri</vt:lpstr>
      <vt:lpstr>Calibri Light</vt:lpstr>
      <vt:lpstr>HelveticaNeue</vt:lpstr>
      <vt:lpstr>Times New Roman</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Jeremiah Vik</dc:creator>
  <cp:lastModifiedBy>Jerry Godsey</cp:lastModifiedBy>
  <cp:revision>20166</cp:revision>
  <cp:lastPrinted>2020-03-08T07:13:43Z</cp:lastPrinted>
  <dcterms:created xsi:type="dcterms:W3CDTF">2004-01-21T04:50:01Z</dcterms:created>
  <dcterms:modified xsi:type="dcterms:W3CDTF">2021-12-15T18:53:10Z</dcterms:modified>
</cp:coreProperties>
</file>