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56557" r:id="rId2"/>
    <p:sldId id="56608" r:id="rId3"/>
    <p:sldId id="56609" r:id="rId4"/>
    <p:sldId id="56610" r:id="rId5"/>
    <p:sldId id="56611" r:id="rId6"/>
    <p:sldId id="56569" r:id="rId7"/>
    <p:sldId id="56565" r:id="rId8"/>
    <p:sldId id="56605" r:id="rId9"/>
    <p:sldId id="56606" r:id="rId10"/>
    <p:sldId id="56607" r:id="rId11"/>
    <p:sldId id="56612" r:id="rId12"/>
    <p:sldId id="56571" r:id="rId13"/>
    <p:sldId id="56613" r:id="rId14"/>
    <p:sldId id="56614" r:id="rId15"/>
    <p:sldId id="56573" r:id="rId16"/>
    <p:sldId id="56572" r:id="rId17"/>
    <p:sldId id="56624" r:id="rId18"/>
    <p:sldId id="56616" r:id="rId19"/>
    <p:sldId id="56617" r:id="rId20"/>
    <p:sldId id="56619" r:id="rId21"/>
    <p:sldId id="56621" r:id="rId22"/>
    <p:sldId id="56623" r:id="rId23"/>
    <p:sldId id="56622" r:id="rId24"/>
    <p:sldId id="56632" r:id="rId25"/>
    <p:sldId id="56625" r:id="rId26"/>
    <p:sldId id="56634" r:id="rId27"/>
    <p:sldId id="56631" r:id="rId28"/>
    <p:sldId id="56626" r:id="rId29"/>
    <p:sldId id="56635" r:id="rId30"/>
    <p:sldId id="56633" r:id="rId31"/>
    <p:sldId id="56636" r:id="rId32"/>
    <p:sldId id="56637" r:id="rId33"/>
    <p:sldId id="56638" r:id="rId34"/>
    <p:sldId id="56639" r:id="rId35"/>
    <p:sldId id="56627" r:id="rId36"/>
    <p:sldId id="56628" r:id="rId37"/>
    <p:sldId id="56629" r:id="rId38"/>
    <p:sldId id="56630" r:id="rId39"/>
    <p:sldId id="56615" r:id="rId40"/>
    <p:sldId id="56563"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p:scale>
          <a:sx n="80" d="100"/>
          <a:sy n="80" d="100"/>
        </p:scale>
        <p:origin x="4734" y="7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54C90FB-2BA8-47B8-A304-8FBBBE5A3229}" type="datetimeFigureOut">
              <a:rPr lang="en-GB" smtClean="0"/>
              <a:t>11/04/2020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71E434-D361-4F17-9E3C-348473AA46CF}" type="slidenum">
              <a:rPr lang="en-GB" smtClean="0"/>
              <a:t>‹#›</a:t>
            </a:fld>
            <a:endParaRPr lang="en-GB"/>
          </a:p>
        </p:txBody>
      </p:sp>
    </p:spTree>
    <p:extLst>
      <p:ext uri="{BB962C8B-B14F-4D97-AF65-F5344CB8AC3E}">
        <p14:creationId xmlns:p14="http://schemas.microsoft.com/office/powerpoint/2010/main" val="3998794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4C90FB-2BA8-47B8-A304-8FBBBE5A3229}" type="datetimeFigureOut">
              <a:rPr lang="en-GB" smtClean="0"/>
              <a:t>11/04/2020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71E434-D361-4F17-9E3C-348473AA46CF}" type="slidenum">
              <a:rPr lang="en-GB" smtClean="0"/>
              <a:t>‹#›</a:t>
            </a:fld>
            <a:endParaRPr lang="en-GB"/>
          </a:p>
        </p:txBody>
      </p:sp>
    </p:spTree>
    <p:extLst>
      <p:ext uri="{BB962C8B-B14F-4D97-AF65-F5344CB8AC3E}">
        <p14:creationId xmlns:p14="http://schemas.microsoft.com/office/powerpoint/2010/main" val="572139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4C90FB-2BA8-47B8-A304-8FBBBE5A3229}" type="datetimeFigureOut">
              <a:rPr lang="en-GB" smtClean="0"/>
              <a:t>11/04/2020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71E434-D361-4F17-9E3C-348473AA46CF}" type="slidenum">
              <a:rPr lang="en-GB" smtClean="0"/>
              <a:t>‹#›</a:t>
            </a:fld>
            <a:endParaRPr lang="en-GB"/>
          </a:p>
        </p:txBody>
      </p:sp>
    </p:spTree>
    <p:extLst>
      <p:ext uri="{BB962C8B-B14F-4D97-AF65-F5344CB8AC3E}">
        <p14:creationId xmlns:p14="http://schemas.microsoft.com/office/powerpoint/2010/main" val="2628412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4C90FB-2BA8-47B8-A304-8FBBBE5A3229}" type="datetimeFigureOut">
              <a:rPr lang="en-GB" smtClean="0"/>
              <a:t>11/04/2020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71E434-D361-4F17-9E3C-348473AA46CF}" type="slidenum">
              <a:rPr lang="en-GB" smtClean="0"/>
              <a:t>‹#›</a:t>
            </a:fld>
            <a:endParaRPr lang="en-GB"/>
          </a:p>
        </p:txBody>
      </p:sp>
    </p:spTree>
    <p:extLst>
      <p:ext uri="{BB962C8B-B14F-4D97-AF65-F5344CB8AC3E}">
        <p14:creationId xmlns:p14="http://schemas.microsoft.com/office/powerpoint/2010/main" val="1500871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2"/>
            <a:ext cx="7772400" cy="1362075"/>
          </a:xfrm>
        </p:spPr>
        <p:txBody>
          <a:bodyPr anchor="t"/>
          <a:lstStyle>
            <a:lvl1pPr algn="l">
              <a:defRPr sz="2999" b="1" cap="all"/>
            </a:lvl1pPr>
          </a:lstStyle>
          <a:p>
            <a:r>
              <a:rPr lang="en-US"/>
              <a:t>Click to edit Master title style</a:t>
            </a:r>
            <a:endParaRPr lang="en-GB"/>
          </a:p>
        </p:txBody>
      </p:sp>
      <p:sp>
        <p:nvSpPr>
          <p:cNvPr id="3" name="Text Placeholder 2"/>
          <p:cNvSpPr>
            <a:spLocks noGrp="1"/>
          </p:cNvSpPr>
          <p:nvPr>
            <p:ph type="body" idx="1"/>
          </p:nvPr>
        </p:nvSpPr>
        <p:spPr>
          <a:xfrm>
            <a:off x="722314" y="2906713"/>
            <a:ext cx="7772400" cy="1500187"/>
          </a:xfrm>
        </p:spPr>
        <p:txBody>
          <a:bodyPr anchor="b"/>
          <a:lstStyle>
            <a:lvl1pPr marL="0" indent="0">
              <a:buNone/>
              <a:defRPr sz="1500">
                <a:solidFill>
                  <a:schemeClr val="tx1">
                    <a:tint val="75000"/>
                  </a:schemeClr>
                </a:solidFill>
              </a:defRPr>
            </a:lvl1pPr>
            <a:lvl2pPr marL="342809" indent="0">
              <a:buNone/>
              <a:defRPr sz="1350">
                <a:solidFill>
                  <a:schemeClr val="tx1">
                    <a:tint val="75000"/>
                  </a:schemeClr>
                </a:solidFill>
              </a:defRPr>
            </a:lvl2pPr>
            <a:lvl3pPr marL="685617" indent="0">
              <a:buNone/>
              <a:defRPr sz="1200">
                <a:solidFill>
                  <a:schemeClr val="tx1">
                    <a:tint val="75000"/>
                  </a:schemeClr>
                </a:solidFill>
              </a:defRPr>
            </a:lvl3pPr>
            <a:lvl4pPr marL="1028426" indent="0">
              <a:buNone/>
              <a:defRPr sz="1050">
                <a:solidFill>
                  <a:schemeClr val="tx1">
                    <a:tint val="75000"/>
                  </a:schemeClr>
                </a:solidFill>
              </a:defRPr>
            </a:lvl4pPr>
            <a:lvl5pPr marL="1371234" indent="0">
              <a:buNone/>
              <a:defRPr sz="1050">
                <a:solidFill>
                  <a:schemeClr val="tx1">
                    <a:tint val="75000"/>
                  </a:schemeClr>
                </a:solidFill>
              </a:defRPr>
            </a:lvl5pPr>
            <a:lvl6pPr marL="1714043" indent="0">
              <a:buNone/>
              <a:defRPr sz="1050">
                <a:solidFill>
                  <a:schemeClr val="tx1">
                    <a:tint val="75000"/>
                  </a:schemeClr>
                </a:solidFill>
              </a:defRPr>
            </a:lvl6pPr>
            <a:lvl7pPr marL="2056851" indent="0">
              <a:buNone/>
              <a:defRPr sz="1050">
                <a:solidFill>
                  <a:schemeClr val="tx1">
                    <a:tint val="75000"/>
                  </a:schemeClr>
                </a:solidFill>
              </a:defRPr>
            </a:lvl7pPr>
            <a:lvl8pPr marL="2399660" indent="0">
              <a:buNone/>
              <a:defRPr sz="1050">
                <a:solidFill>
                  <a:schemeClr val="tx1">
                    <a:tint val="75000"/>
                  </a:schemeClr>
                </a:solidFill>
              </a:defRPr>
            </a:lvl8pPr>
            <a:lvl9pPr marL="2742468"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4C90FB-2BA8-47B8-A304-8FBBBE5A3229}" type="datetimeFigureOut">
              <a:rPr lang="en-GB" smtClean="0"/>
              <a:t>11/04/2020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71E434-D361-4F17-9E3C-348473AA46CF}" type="slidenum">
              <a:rPr lang="en-GB" smtClean="0"/>
              <a:t>‹#›</a:t>
            </a:fld>
            <a:endParaRPr lang="en-GB"/>
          </a:p>
        </p:txBody>
      </p:sp>
    </p:spTree>
    <p:extLst>
      <p:ext uri="{BB962C8B-B14F-4D97-AF65-F5344CB8AC3E}">
        <p14:creationId xmlns:p14="http://schemas.microsoft.com/office/powerpoint/2010/main" val="763542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099"/>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099"/>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54C90FB-2BA8-47B8-A304-8FBBBE5A3229}" type="datetimeFigureOut">
              <a:rPr lang="en-GB" smtClean="0"/>
              <a:t>11/04/2020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71E434-D361-4F17-9E3C-348473AA46CF}" type="slidenum">
              <a:rPr lang="en-GB" smtClean="0"/>
              <a:t>‹#›</a:t>
            </a:fld>
            <a:endParaRPr lang="en-GB"/>
          </a:p>
        </p:txBody>
      </p:sp>
    </p:spTree>
    <p:extLst>
      <p:ext uri="{BB962C8B-B14F-4D97-AF65-F5344CB8AC3E}">
        <p14:creationId xmlns:p14="http://schemas.microsoft.com/office/powerpoint/2010/main" val="2761499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09" indent="0">
              <a:buNone/>
              <a:defRPr sz="1500" b="1"/>
            </a:lvl2pPr>
            <a:lvl3pPr marL="685617" indent="0">
              <a:buNone/>
              <a:defRPr sz="1350" b="1"/>
            </a:lvl3pPr>
            <a:lvl4pPr marL="1028426" indent="0">
              <a:buNone/>
              <a:defRPr sz="1200" b="1"/>
            </a:lvl4pPr>
            <a:lvl5pPr marL="1371234" indent="0">
              <a:buNone/>
              <a:defRPr sz="1200" b="1"/>
            </a:lvl5pPr>
            <a:lvl6pPr marL="1714043" indent="0">
              <a:buNone/>
              <a:defRPr sz="1200" b="1"/>
            </a:lvl6pPr>
            <a:lvl7pPr marL="2056851" indent="0">
              <a:buNone/>
              <a:defRPr sz="1200" b="1"/>
            </a:lvl7pPr>
            <a:lvl8pPr marL="2399660" indent="0">
              <a:buNone/>
              <a:defRPr sz="1200" b="1"/>
            </a:lvl8pPr>
            <a:lvl9pPr marL="274246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809" indent="0">
              <a:buNone/>
              <a:defRPr sz="1500" b="1"/>
            </a:lvl2pPr>
            <a:lvl3pPr marL="685617" indent="0">
              <a:buNone/>
              <a:defRPr sz="1350" b="1"/>
            </a:lvl3pPr>
            <a:lvl4pPr marL="1028426" indent="0">
              <a:buNone/>
              <a:defRPr sz="1200" b="1"/>
            </a:lvl4pPr>
            <a:lvl5pPr marL="1371234" indent="0">
              <a:buNone/>
              <a:defRPr sz="1200" b="1"/>
            </a:lvl5pPr>
            <a:lvl6pPr marL="1714043" indent="0">
              <a:buNone/>
              <a:defRPr sz="1200" b="1"/>
            </a:lvl6pPr>
            <a:lvl7pPr marL="2056851" indent="0">
              <a:buNone/>
              <a:defRPr sz="1200" b="1"/>
            </a:lvl7pPr>
            <a:lvl8pPr marL="2399660" indent="0">
              <a:buNone/>
              <a:defRPr sz="1200" b="1"/>
            </a:lvl8pPr>
            <a:lvl9pPr marL="274246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54C90FB-2BA8-47B8-A304-8FBBBE5A3229}" type="datetimeFigureOut">
              <a:rPr lang="en-GB" smtClean="0"/>
              <a:t>11/04/2020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871E434-D361-4F17-9E3C-348473AA46CF}" type="slidenum">
              <a:rPr lang="en-GB" smtClean="0"/>
              <a:t>‹#›</a:t>
            </a:fld>
            <a:endParaRPr lang="en-GB"/>
          </a:p>
        </p:txBody>
      </p:sp>
    </p:spTree>
    <p:extLst>
      <p:ext uri="{BB962C8B-B14F-4D97-AF65-F5344CB8AC3E}">
        <p14:creationId xmlns:p14="http://schemas.microsoft.com/office/powerpoint/2010/main" val="2892730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54C90FB-2BA8-47B8-A304-8FBBBE5A3229}" type="datetimeFigureOut">
              <a:rPr lang="en-GB" smtClean="0"/>
              <a:t>11/04/2020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871E434-D361-4F17-9E3C-348473AA46CF}" type="slidenum">
              <a:rPr lang="en-GB" smtClean="0"/>
              <a:t>‹#›</a:t>
            </a:fld>
            <a:endParaRPr lang="en-GB"/>
          </a:p>
        </p:txBody>
      </p:sp>
    </p:spTree>
    <p:extLst>
      <p:ext uri="{BB962C8B-B14F-4D97-AF65-F5344CB8AC3E}">
        <p14:creationId xmlns:p14="http://schemas.microsoft.com/office/powerpoint/2010/main" val="1354848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4C90FB-2BA8-47B8-A304-8FBBBE5A3229}" type="datetimeFigureOut">
              <a:rPr lang="en-GB" smtClean="0"/>
              <a:t>11/04/2020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871E434-D361-4F17-9E3C-348473AA46CF}" type="slidenum">
              <a:rPr lang="en-GB" smtClean="0"/>
              <a:t>‹#›</a:t>
            </a:fld>
            <a:endParaRPr lang="en-GB"/>
          </a:p>
        </p:txBody>
      </p:sp>
    </p:spTree>
    <p:extLst>
      <p:ext uri="{BB962C8B-B14F-4D97-AF65-F5344CB8AC3E}">
        <p14:creationId xmlns:p14="http://schemas.microsoft.com/office/powerpoint/2010/main" val="170131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2399"/>
            </a:lvl1pPr>
            <a:lvl2pPr>
              <a:defRPr sz="2099"/>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809" indent="0">
              <a:buNone/>
              <a:defRPr sz="900"/>
            </a:lvl2pPr>
            <a:lvl3pPr marL="685617" indent="0">
              <a:buNone/>
              <a:defRPr sz="750"/>
            </a:lvl3pPr>
            <a:lvl4pPr marL="1028426" indent="0">
              <a:buNone/>
              <a:defRPr sz="675"/>
            </a:lvl4pPr>
            <a:lvl5pPr marL="1371234" indent="0">
              <a:buNone/>
              <a:defRPr sz="675"/>
            </a:lvl5pPr>
            <a:lvl6pPr marL="1714043" indent="0">
              <a:buNone/>
              <a:defRPr sz="675"/>
            </a:lvl6pPr>
            <a:lvl7pPr marL="2056851" indent="0">
              <a:buNone/>
              <a:defRPr sz="675"/>
            </a:lvl7pPr>
            <a:lvl8pPr marL="2399660" indent="0">
              <a:buNone/>
              <a:defRPr sz="675"/>
            </a:lvl8pPr>
            <a:lvl9pPr marL="2742468"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54C90FB-2BA8-47B8-A304-8FBBBE5A3229}" type="datetimeFigureOut">
              <a:rPr lang="en-GB" smtClean="0"/>
              <a:t>11/04/2020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71E434-D361-4F17-9E3C-348473AA46CF}" type="slidenum">
              <a:rPr lang="en-GB" smtClean="0"/>
              <a:t>‹#›</a:t>
            </a:fld>
            <a:endParaRPr lang="en-GB"/>
          </a:p>
        </p:txBody>
      </p:sp>
    </p:spTree>
    <p:extLst>
      <p:ext uri="{BB962C8B-B14F-4D97-AF65-F5344CB8AC3E}">
        <p14:creationId xmlns:p14="http://schemas.microsoft.com/office/powerpoint/2010/main" val="4223212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9" y="612775"/>
            <a:ext cx="5486400" cy="4114800"/>
          </a:xfrm>
        </p:spPr>
        <p:txBody>
          <a:bodyPr/>
          <a:lstStyle>
            <a:lvl1pPr marL="0" indent="0">
              <a:buNone/>
              <a:defRPr sz="2399"/>
            </a:lvl1pPr>
            <a:lvl2pPr marL="342809" indent="0">
              <a:buNone/>
              <a:defRPr sz="2099"/>
            </a:lvl2pPr>
            <a:lvl3pPr marL="685617" indent="0">
              <a:buNone/>
              <a:defRPr sz="1800"/>
            </a:lvl3pPr>
            <a:lvl4pPr marL="1028426" indent="0">
              <a:buNone/>
              <a:defRPr sz="1500"/>
            </a:lvl4pPr>
            <a:lvl5pPr marL="1371234" indent="0">
              <a:buNone/>
              <a:defRPr sz="1500"/>
            </a:lvl5pPr>
            <a:lvl6pPr marL="1714043" indent="0">
              <a:buNone/>
              <a:defRPr sz="1500"/>
            </a:lvl6pPr>
            <a:lvl7pPr marL="2056851" indent="0">
              <a:buNone/>
              <a:defRPr sz="1500"/>
            </a:lvl7pPr>
            <a:lvl8pPr marL="2399660" indent="0">
              <a:buNone/>
              <a:defRPr sz="1500"/>
            </a:lvl8pPr>
            <a:lvl9pPr marL="2742468" indent="0">
              <a:buNone/>
              <a:defRPr sz="1500"/>
            </a:lvl9pPr>
          </a:lstStyle>
          <a:p>
            <a:endParaRPr lang="en-GB"/>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050"/>
            </a:lvl1pPr>
            <a:lvl2pPr marL="342809" indent="0">
              <a:buNone/>
              <a:defRPr sz="900"/>
            </a:lvl2pPr>
            <a:lvl3pPr marL="685617" indent="0">
              <a:buNone/>
              <a:defRPr sz="750"/>
            </a:lvl3pPr>
            <a:lvl4pPr marL="1028426" indent="0">
              <a:buNone/>
              <a:defRPr sz="675"/>
            </a:lvl4pPr>
            <a:lvl5pPr marL="1371234" indent="0">
              <a:buNone/>
              <a:defRPr sz="675"/>
            </a:lvl5pPr>
            <a:lvl6pPr marL="1714043" indent="0">
              <a:buNone/>
              <a:defRPr sz="675"/>
            </a:lvl6pPr>
            <a:lvl7pPr marL="2056851" indent="0">
              <a:buNone/>
              <a:defRPr sz="675"/>
            </a:lvl7pPr>
            <a:lvl8pPr marL="2399660" indent="0">
              <a:buNone/>
              <a:defRPr sz="675"/>
            </a:lvl8pPr>
            <a:lvl9pPr marL="2742468"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54C90FB-2BA8-47B8-A304-8FBBBE5A3229}" type="datetimeFigureOut">
              <a:rPr lang="en-GB" smtClean="0"/>
              <a:t>11/04/2020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71E434-D361-4F17-9E3C-348473AA46CF}" type="slidenum">
              <a:rPr lang="en-GB" smtClean="0"/>
              <a:t>‹#›</a:t>
            </a:fld>
            <a:endParaRPr lang="en-GB"/>
          </a:p>
        </p:txBody>
      </p:sp>
    </p:spTree>
    <p:extLst>
      <p:ext uri="{BB962C8B-B14F-4D97-AF65-F5344CB8AC3E}">
        <p14:creationId xmlns:p14="http://schemas.microsoft.com/office/powerpoint/2010/main" val="1386358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a:gsLst>
              <a:gs pos="0">
                <a:schemeClr val="tx1"/>
              </a:gs>
              <a:gs pos="50000">
                <a:schemeClr val="tx1">
                  <a:lumMod val="85000"/>
                  <a:lumOff val="15000"/>
                </a:schemeClr>
              </a:gs>
              <a:gs pos="100000">
                <a:srgbClr val="30303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9"/>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1"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54C90FB-2BA8-47B8-A304-8FBBBE5A3229}" type="datetimeFigureOut">
              <a:rPr lang="en-GB" smtClean="0"/>
              <a:t>11/04/2020</a:t>
            </a:fld>
            <a:endParaRPr lang="en-GB"/>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871E434-D361-4F17-9E3C-348473AA46CF}" type="slidenum">
              <a:rPr lang="en-GB" smtClean="0"/>
              <a:t>‹#›</a:t>
            </a:fld>
            <a:endParaRPr lang="en-GB"/>
          </a:p>
        </p:txBody>
      </p:sp>
    </p:spTree>
    <p:extLst>
      <p:ext uri="{BB962C8B-B14F-4D97-AF65-F5344CB8AC3E}">
        <p14:creationId xmlns:p14="http://schemas.microsoft.com/office/powerpoint/2010/main" val="30739028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617" rtl="0" eaLnBrk="1" latinLnBrk="0" hangingPunct="1">
        <a:spcBef>
          <a:spcPct val="0"/>
        </a:spcBef>
        <a:buNone/>
        <a:defRPr sz="3299" kern="1200">
          <a:solidFill>
            <a:schemeClr val="tx1"/>
          </a:solidFill>
          <a:latin typeface="+mj-lt"/>
          <a:ea typeface="+mj-ea"/>
          <a:cs typeface="+mj-cs"/>
        </a:defRPr>
      </a:lvl1pPr>
    </p:titleStyle>
    <p:bodyStyle>
      <a:lvl1pPr marL="257106" indent="-257106" algn="l" defTabSz="685617" rtl="0" eaLnBrk="1" latinLnBrk="0" hangingPunct="1">
        <a:spcBef>
          <a:spcPct val="20000"/>
        </a:spcBef>
        <a:buFont typeface="Arial" pitchFamily="34" charset="0"/>
        <a:buChar char="•"/>
        <a:defRPr sz="2399" kern="1200">
          <a:solidFill>
            <a:schemeClr val="tx1"/>
          </a:solidFill>
          <a:latin typeface="+mn-lt"/>
          <a:ea typeface="+mn-ea"/>
          <a:cs typeface="+mn-cs"/>
        </a:defRPr>
      </a:lvl1pPr>
      <a:lvl2pPr marL="557064" indent="-214255" algn="l" defTabSz="685617" rtl="0" eaLnBrk="1" latinLnBrk="0" hangingPunct="1">
        <a:spcBef>
          <a:spcPct val="20000"/>
        </a:spcBef>
        <a:buFont typeface="Arial" pitchFamily="34" charset="0"/>
        <a:buChar char="–"/>
        <a:defRPr sz="2099" kern="1200">
          <a:solidFill>
            <a:schemeClr val="tx1"/>
          </a:solidFill>
          <a:latin typeface="+mn-lt"/>
          <a:ea typeface="+mn-ea"/>
          <a:cs typeface="+mn-cs"/>
        </a:defRPr>
      </a:lvl2pPr>
      <a:lvl3pPr marL="857021" indent="-171404" algn="l" defTabSz="685617"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9830" indent="-171404" algn="l" defTabSz="685617"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2639" indent="-171404" algn="l" defTabSz="685617"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447" indent="-171404" algn="l" defTabSz="68561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256" indent="-171404" algn="l" defTabSz="68561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064" indent="-171404" algn="l" defTabSz="68561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873" indent="-171404" algn="l" defTabSz="68561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2711A65-6F30-4D8E-B080-35DE0BC51CE2}"/>
              </a:ext>
            </a:extLst>
          </p:cNvPr>
          <p:cNvPicPr>
            <a:picLocks noChangeAspect="1"/>
          </p:cNvPicPr>
          <p:nvPr/>
        </p:nvPicPr>
        <p:blipFill>
          <a:blip r:embed="rId2"/>
          <a:srcRect/>
          <a:stretch/>
        </p:blipFill>
        <p:spPr>
          <a:xfrm>
            <a:off x="-9665614" y="-6994"/>
            <a:ext cx="19159609" cy="6905193"/>
          </a:xfrm>
          <a:prstGeom prst="rect">
            <a:avLst/>
          </a:prstGeom>
        </p:spPr>
      </p:pic>
      <p:sp>
        <p:nvSpPr>
          <p:cNvPr id="11" name="WordArt 5">
            <a:extLst>
              <a:ext uri="{FF2B5EF4-FFF2-40B4-BE49-F238E27FC236}">
                <a16:creationId xmlns:a16="http://schemas.microsoft.com/office/drawing/2014/main" id="{0475FE56-A9FE-4373-9153-78093005EC1F}"/>
              </a:ext>
            </a:extLst>
          </p:cNvPr>
          <p:cNvSpPr>
            <a:spLocks noChangeArrowheads="1" noChangeShapeType="1" noTextEdit="1"/>
          </p:cNvSpPr>
          <p:nvPr/>
        </p:nvSpPr>
        <p:spPr bwMode="auto">
          <a:xfrm>
            <a:off x="5813976" y="3660723"/>
            <a:ext cx="2669569" cy="419671"/>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1" i="1"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pic>
        <p:nvPicPr>
          <p:cNvPr id="8" name="Picture 7">
            <a:extLst>
              <a:ext uri="{FF2B5EF4-FFF2-40B4-BE49-F238E27FC236}">
                <a16:creationId xmlns:a16="http://schemas.microsoft.com/office/drawing/2014/main" id="{1AE5FDB5-9FBF-4ED3-B2A0-77259560F1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6523" y="-6994"/>
            <a:ext cx="6851361" cy="6858000"/>
          </a:xfrm>
          <a:prstGeom prst="rect">
            <a:avLst/>
          </a:prstGeom>
        </p:spPr>
      </p:pic>
      <p:sp>
        <p:nvSpPr>
          <p:cNvPr id="12" name="WordArt 5">
            <a:extLst>
              <a:ext uri="{FF2B5EF4-FFF2-40B4-BE49-F238E27FC236}">
                <a16:creationId xmlns:a16="http://schemas.microsoft.com/office/drawing/2014/main" id="{5615B5A2-946D-4D7F-8DF4-58CF7EBAB9D2}"/>
              </a:ext>
            </a:extLst>
          </p:cNvPr>
          <p:cNvSpPr>
            <a:spLocks noChangeArrowheads="1" noChangeShapeType="1" noTextEdit="1"/>
          </p:cNvSpPr>
          <p:nvPr/>
        </p:nvSpPr>
        <p:spPr bwMode="auto">
          <a:xfrm>
            <a:off x="1995907" y="2841045"/>
            <a:ext cx="6487638" cy="706165"/>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63500" dist="50800" dir="2700000" algn="tl" rotWithShape="0">
                    <a:prstClr val="black">
                      <a:alpha val="78000"/>
                    </a:prstClr>
                  </a:outerShdw>
                </a:effectLst>
                <a:uLnTx/>
                <a:uFillTx/>
                <a:latin typeface="Avenir Next" panose="020B0503020202020204" pitchFamily="34" charset="0"/>
                <a:ea typeface="+mn-ea"/>
                <a:cs typeface="+mn-cs"/>
              </a:rPr>
              <a:t>WHEN ALL </a:t>
            </a:r>
            <a:r>
              <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HOPE IS LOST</a:t>
            </a:r>
          </a:p>
        </p:txBody>
      </p:sp>
    </p:spTree>
    <p:extLst>
      <p:ext uri="{BB962C8B-B14F-4D97-AF65-F5344CB8AC3E}">
        <p14:creationId xmlns:p14="http://schemas.microsoft.com/office/powerpoint/2010/main" val="240540615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79A8926-B683-4084-B74D-2A9880B57E58}"/>
              </a:ext>
            </a:extLst>
          </p:cNvPr>
          <p:cNvPicPr>
            <a:picLocks noChangeAspect="1"/>
          </p:cNvPicPr>
          <p:nvPr/>
        </p:nvPicPr>
        <p:blipFill>
          <a:blip r:embed="rId2"/>
          <a:srcRect/>
          <a:stretch/>
        </p:blipFill>
        <p:spPr>
          <a:xfrm>
            <a:off x="0" y="-6994"/>
            <a:ext cx="19159610" cy="6905193"/>
          </a:xfrm>
          <a:prstGeom prst="rect">
            <a:avLst/>
          </a:prstGeom>
        </p:spPr>
      </p:pic>
      <p:pic>
        <p:nvPicPr>
          <p:cNvPr id="12" name="Picture 11">
            <a:extLst>
              <a:ext uri="{FF2B5EF4-FFF2-40B4-BE49-F238E27FC236}">
                <a16:creationId xmlns:a16="http://schemas.microsoft.com/office/drawing/2014/main" id="{364C8517-D58B-4DC6-87CD-043784DA9FD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40902"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6" name="TextBox 5">
            <a:extLst>
              <a:ext uri="{FF2B5EF4-FFF2-40B4-BE49-F238E27FC236}">
                <a16:creationId xmlns:a16="http://schemas.microsoft.com/office/drawing/2014/main" id="{7CEFD703-4360-40C9-925C-2E49E8B63BED}"/>
              </a:ext>
            </a:extLst>
          </p:cNvPr>
          <p:cNvSpPr txBox="1"/>
          <p:nvPr/>
        </p:nvSpPr>
        <p:spPr>
          <a:xfrm>
            <a:off x="259994" y="652551"/>
            <a:ext cx="6505638" cy="40318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Matthew 28:1-10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3000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9 </a:t>
            </a:r>
            <a:r>
              <a:rPr kumimoji="0" lang="en-US" sz="32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And as they went, Jesus met them and greeted them. And they ran to him, grasped his feet, and worshiped him. </a:t>
            </a:r>
            <a:r>
              <a:rPr kumimoji="0" lang="en-US" sz="3200" b="0" i="0" u="none" strike="noStrike" kern="1200" cap="none" spc="0" normalizeH="0" baseline="3000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10</a:t>
            </a:r>
            <a:r>
              <a:rPr kumimoji="0" lang="en-US" sz="32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 Then Jesus said to them, “Don’t be afraid! Go tell my brothers to leave for Galilee, and they will see me there.”</a:t>
            </a:r>
          </a:p>
        </p:txBody>
      </p:sp>
      <p:sp>
        <p:nvSpPr>
          <p:cNvPr id="21" name="WordArt 5">
            <a:extLst>
              <a:ext uri="{FF2B5EF4-FFF2-40B4-BE49-F238E27FC236}">
                <a16:creationId xmlns:a16="http://schemas.microsoft.com/office/drawing/2014/main" id="{B94D1176-1FD4-40E7-A04E-343FD012C005}"/>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Tree>
    <p:extLst>
      <p:ext uri="{BB962C8B-B14F-4D97-AF65-F5344CB8AC3E}">
        <p14:creationId xmlns:p14="http://schemas.microsoft.com/office/powerpoint/2010/main" val="111202773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FDD8837-713E-47B4-B7FE-6EC44C7E9A60}"/>
              </a:ext>
            </a:extLst>
          </p:cNvPr>
          <p:cNvPicPr>
            <a:picLocks noChangeAspect="1"/>
          </p:cNvPicPr>
          <p:nvPr/>
        </p:nvPicPr>
        <p:blipFill>
          <a:blip r:embed="rId2"/>
          <a:srcRect/>
          <a:stretch/>
        </p:blipFill>
        <p:spPr>
          <a:xfrm>
            <a:off x="-9665614" y="-6994"/>
            <a:ext cx="19159609" cy="6905193"/>
          </a:xfrm>
          <a:prstGeom prst="rect">
            <a:avLst/>
          </a:prstGeom>
        </p:spPr>
      </p:pic>
      <p:pic>
        <p:nvPicPr>
          <p:cNvPr id="26" name="Picture 25">
            <a:extLst>
              <a:ext uri="{FF2B5EF4-FFF2-40B4-BE49-F238E27FC236}">
                <a16:creationId xmlns:a16="http://schemas.microsoft.com/office/drawing/2014/main" id="{40E569D5-72A4-4AC3-B799-45762591D1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9399"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#findingpeace</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21" name="WordArt 5">
            <a:extLst>
              <a:ext uri="{FF2B5EF4-FFF2-40B4-BE49-F238E27FC236}">
                <a16:creationId xmlns:a16="http://schemas.microsoft.com/office/drawing/2014/main" id="{D19971FB-DE7D-4EB7-80A8-F738BAD5676B}"/>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grpSp>
        <p:nvGrpSpPr>
          <p:cNvPr id="7" name="Group 6">
            <a:extLst>
              <a:ext uri="{FF2B5EF4-FFF2-40B4-BE49-F238E27FC236}">
                <a16:creationId xmlns:a16="http://schemas.microsoft.com/office/drawing/2014/main" id="{90242E33-B5D0-4ECC-B0E0-5A99B91ABD61}"/>
              </a:ext>
            </a:extLst>
          </p:cNvPr>
          <p:cNvGrpSpPr/>
          <p:nvPr/>
        </p:nvGrpSpPr>
        <p:grpSpPr>
          <a:xfrm>
            <a:off x="1985325" y="1095206"/>
            <a:ext cx="7012182" cy="4967762"/>
            <a:chOff x="2002895" y="1846395"/>
            <a:chExt cx="7012182" cy="5430285"/>
          </a:xfrm>
        </p:grpSpPr>
        <p:sp>
          <p:nvSpPr>
            <p:cNvPr id="22" name="WordArt 5">
              <a:extLst>
                <a:ext uri="{FF2B5EF4-FFF2-40B4-BE49-F238E27FC236}">
                  <a16:creationId xmlns:a16="http://schemas.microsoft.com/office/drawing/2014/main" id="{771BA3F7-77C6-4BE9-A5BE-0CA3955BC74E}"/>
                </a:ext>
              </a:extLst>
            </p:cNvPr>
            <p:cNvSpPr>
              <a:spLocks noChangeArrowheads="1" noChangeShapeType="1" noTextEdit="1"/>
            </p:cNvSpPr>
            <p:nvPr/>
          </p:nvSpPr>
          <p:spPr bwMode="auto">
            <a:xfrm>
              <a:off x="2002895" y="1846395"/>
              <a:ext cx="740786" cy="64387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E84B4B"/>
                  </a:solidFill>
                  <a:effectLst/>
                  <a:uLnTx/>
                  <a:uFillTx/>
                  <a:latin typeface="Arial Nova Light" panose="020B0304020202020204" pitchFamily="34" charset="0"/>
                  <a:ea typeface="+mn-ea"/>
                  <a:cs typeface="+mn-cs"/>
                </a:rPr>
                <a:t>“</a:t>
              </a:r>
            </a:p>
          </p:txBody>
        </p:sp>
        <p:sp>
          <p:nvSpPr>
            <p:cNvPr id="23" name="WordArt 5">
              <a:extLst>
                <a:ext uri="{FF2B5EF4-FFF2-40B4-BE49-F238E27FC236}">
                  <a16:creationId xmlns:a16="http://schemas.microsoft.com/office/drawing/2014/main" id="{4FA36768-958D-468E-BE97-E7376D2C7617}"/>
                </a:ext>
              </a:extLst>
            </p:cNvPr>
            <p:cNvSpPr>
              <a:spLocks noChangeArrowheads="1" noChangeShapeType="1" noTextEdit="1"/>
            </p:cNvSpPr>
            <p:nvPr/>
          </p:nvSpPr>
          <p:spPr bwMode="auto">
            <a:xfrm>
              <a:off x="8274290" y="6632800"/>
              <a:ext cx="740787" cy="643880"/>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E84B4B"/>
                  </a:solidFill>
                  <a:effectLst/>
                  <a:uLnTx/>
                  <a:uFillTx/>
                  <a:latin typeface="Arial Nova Light" panose="020B0304020202020204" pitchFamily="34" charset="0"/>
                  <a:ea typeface="+mn-ea"/>
                  <a:cs typeface="+mn-cs"/>
                </a:rPr>
                <a:t>”</a:t>
              </a:r>
            </a:p>
          </p:txBody>
        </p:sp>
        <p:sp>
          <p:nvSpPr>
            <p:cNvPr id="19" name="TextBox 18">
              <a:extLst>
                <a:ext uri="{FF2B5EF4-FFF2-40B4-BE49-F238E27FC236}">
                  <a16:creationId xmlns:a16="http://schemas.microsoft.com/office/drawing/2014/main" id="{7DFEFF50-0A6B-417A-8CC9-680A8C4D52B6}"/>
                </a:ext>
              </a:extLst>
            </p:cNvPr>
            <p:cNvSpPr txBox="1"/>
            <p:nvPr/>
          </p:nvSpPr>
          <p:spPr>
            <a:xfrm>
              <a:off x="2121939" y="2290621"/>
              <a:ext cx="6591831" cy="454183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Medium" panose="020B0603020202020204" pitchFamily="34" charset="0"/>
                  <a:ea typeface="+mn-ea"/>
                  <a:cs typeface="+mn-cs"/>
                </a:rPr>
                <a:t>The defining moment of our lives is not the Berlin Wall, 9-11 or COVID 19. The defining moment of our lives is Easter Sunday--the resurrection of Jesus Christ. </a:t>
              </a:r>
            </a:p>
          </p:txBody>
        </p:sp>
      </p:grpSp>
    </p:spTree>
    <p:extLst>
      <p:ext uri="{BB962C8B-B14F-4D97-AF65-F5344CB8AC3E}">
        <p14:creationId xmlns:p14="http://schemas.microsoft.com/office/powerpoint/2010/main" val="418992792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1+#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ADEA3D6-C748-450D-903A-17CABE061619}"/>
              </a:ext>
            </a:extLst>
          </p:cNvPr>
          <p:cNvPicPr>
            <a:picLocks noChangeAspect="1"/>
          </p:cNvPicPr>
          <p:nvPr/>
        </p:nvPicPr>
        <p:blipFill>
          <a:blip r:embed="rId2"/>
          <a:srcRect/>
          <a:stretch/>
        </p:blipFill>
        <p:spPr>
          <a:xfrm>
            <a:off x="-9665614" y="-6994"/>
            <a:ext cx="19159609" cy="6905193"/>
          </a:xfrm>
          <a:prstGeom prst="rect">
            <a:avLst/>
          </a:prstGeom>
        </p:spPr>
      </p:pic>
      <p:pic>
        <p:nvPicPr>
          <p:cNvPr id="12" name="Picture 11">
            <a:extLst>
              <a:ext uri="{FF2B5EF4-FFF2-40B4-BE49-F238E27FC236}">
                <a16:creationId xmlns:a16="http://schemas.microsoft.com/office/drawing/2014/main" id="{8E567A33-74F0-4298-8697-8B2CAD0437F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9399" y="632142"/>
            <a:ext cx="5550942" cy="5556321"/>
          </a:xfrm>
          <a:prstGeom prst="rect">
            <a:avLst/>
          </a:prstGeom>
        </p:spPr>
      </p:pic>
      <p:sp>
        <p:nvSpPr>
          <p:cNvPr id="8" name="WordArt 5">
            <a:extLst>
              <a:ext uri="{FF2B5EF4-FFF2-40B4-BE49-F238E27FC236}">
                <a16:creationId xmlns:a16="http://schemas.microsoft.com/office/drawing/2014/main" id="{13599B7A-94CF-4F81-AFDC-362F581D7C0C}"/>
              </a:ext>
            </a:extLst>
          </p:cNvPr>
          <p:cNvSpPr>
            <a:spLocks noChangeArrowheads="1" noChangeShapeType="1" noTextEdit="1"/>
          </p:cNvSpPr>
          <p:nvPr/>
        </p:nvSpPr>
        <p:spPr bwMode="auto">
          <a:xfrm>
            <a:off x="1030679"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STAND UP TO YOUR FEARS</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21" name="WordArt 5">
            <a:extLst>
              <a:ext uri="{FF2B5EF4-FFF2-40B4-BE49-F238E27FC236}">
                <a16:creationId xmlns:a16="http://schemas.microsoft.com/office/drawing/2014/main" id="{C3357CBB-B453-416B-8591-B78BB4284325}"/>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Tree>
    <p:extLst>
      <p:ext uri="{BB962C8B-B14F-4D97-AF65-F5344CB8AC3E}">
        <p14:creationId xmlns:p14="http://schemas.microsoft.com/office/powerpoint/2010/main" val="19782025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364C154-43FC-421F-B1F2-FFC5252AA059}"/>
              </a:ext>
            </a:extLst>
          </p:cNvPr>
          <p:cNvPicPr>
            <a:picLocks noChangeAspect="1"/>
          </p:cNvPicPr>
          <p:nvPr/>
        </p:nvPicPr>
        <p:blipFill>
          <a:blip r:embed="rId2"/>
          <a:srcRect/>
          <a:stretch/>
        </p:blipFill>
        <p:spPr>
          <a:xfrm>
            <a:off x="-9665614" y="-6994"/>
            <a:ext cx="19159609" cy="6905193"/>
          </a:xfrm>
          <a:prstGeom prst="rect">
            <a:avLst/>
          </a:prstGeom>
        </p:spPr>
      </p:pic>
      <p:pic>
        <p:nvPicPr>
          <p:cNvPr id="20" name="Picture 19">
            <a:extLst>
              <a:ext uri="{FF2B5EF4-FFF2-40B4-BE49-F238E27FC236}">
                <a16:creationId xmlns:a16="http://schemas.microsoft.com/office/drawing/2014/main" id="{8D599091-F1F6-4AE9-BECD-AD97A1BCFA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9399" y="632142"/>
            <a:ext cx="5550942" cy="5556321"/>
          </a:xfrm>
          <a:prstGeom prst="rect">
            <a:avLst/>
          </a:prstGeom>
        </p:spPr>
      </p:pic>
      <p:sp>
        <p:nvSpPr>
          <p:cNvPr id="8" name="WordArt 5">
            <a:extLst>
              <a:ext uri="{FF2B5EF4-FFF2-40B4-BE49-F238E27FC236}">
                <a16:creationId xmlns:a16="http://schemas.microsoft.com/office/drawing/2014/main" id="{13599B7A-94CF-4F81-AFDC-362F581D7C0C}"/>
              </a:ext>
            </a:extLst>
          </p:cNvPr>
          <p:cNvSpPr>
            <a:spLocks noChangeArrowheads="1" noChangeShapeType="1" noTextEdit="1"/>
          </p:cNvSpPr>
          <p:nvPr/>
        </p:nvSpPr>
        <p:spPr bwMode="auto">
          <a:xfrm>
            <a:off x="1030679"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STAND UP TO YOUR FEARS</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21" name="WordArt 5">
            <a:extLst>
              <a:ext uri="{FF2B5EF4-FFF2-40B4-BE49-F238E27FC236}">
                <a16:creationId xmlns:a16="http://schemas.microsoft.com/office/drawing/2014/main" id="{C3357CBB-B453-416B-8591-B78BB4284325}"/>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
        <p:nvSpPr>
          <p:cNvPr id="11" name="TextBox 10">
            <a:extLst>
              <a:ext uri="{FF2B5EF4-FFF2-40B4-BE49-F238E27FC236}">
                <a16:creationId xmlns:a16="http://schemas.microsoft.com/office/drawing/2014/main" id="{F3CF2980-F48B-49CA-9F1B-4595D5D43751}"/>
              </a:ext>
            </a:extLst>
          </p:cNvPr>
          <p:cNvSpPr txBox="1"/>
          <p:nvPr/>
        </p:nvSpPr>
        <p:spPr>
          <a:xfrm>
            <a:off x="2907041" y="2705146"/>
            <a:ext cx="5536824"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“Don’t be afraid…”</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Matthew 28:10 </a:t>
            </a:r>
          </a:p>
        </p:txBody>
      </p:sp>
    </p:spTree>
    <p:extLst>
      <p:ext uri="{BB962C8B-B14F-4D97-AF65-F5344CB8AC3E}">
        <p14:creationId xmlns:p14="http://schemas.microsoft.com/office/powerpoint/2010/main" val="343180730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C4CB573-F743-4B0A-BEDF-D955D4B1B0F4}"/>
              </a:ext>
            </a:extLst>
          </p:cNvPr>
          <p:cNvPicPr>
            <a:picLocks noChangeAspect="1"/>
          </p:cNvPicPr>
          <p:nvPr/>
        </p:nvPicPr>
        <p:blipFill>
          <a:blip r:embed="rId2"/>
          <a:srcRect/>
          <a:stretch/>
        </p:blipFill>
        <p:spPr>
          <a:xfrm>
            <a:off x="-9665614" y="-6994"/>
            <a:ext cx="19159609" cy="6905193"/>
          </a:xfrm>
          <a:prstGeom prst="rect">
            <a:avLst/>
          </a:prstGeom>
        </p:spPr>
      </p:pic>
      <p:pic>
        <p:nvPicPr>
          <p:cNvPr id="20" name="Picture 19">
            <a:extLst>
              <a:ext uri="{FF2B5EF4-FFF2-40B4-BE49-F238E27FC236}">
                <a16:creationId xmlns:a16="http://schemas.microsoft.com/office/drawing/2014/main" id="{58C98258-6016-4CA8-BE6A-6A12EE9569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9399" y="632142"/>
            <a:ext cx="5550942" cy="5556321"/>
          </a:xfrm>
          <a:prstGeom prst="rect">
            <a:avLst/>
          </a:prstGeom>
        </p:spPr>
      </p:pic>
      <p:sp>
        <p:nvSpPr>
          <p:cNvPr id="8" name="WordArt 5">
            <a:extLst>
              <a:ext uri="{FF2B5EF4-FFF2-40B4-BE49-F238E27FC236}">
                <a16:creationId xmlns:a16="http://schemas.microsoft.com/office/drawing/2014/main" id="{13599B7A-94CF-4F81-AFDC-362F581D7C0C}"/>
              </a:ext>
            </a:extLst>
          </p:cNvPr>
          <p:cNvSpPr>
            <a:spLocks noChangeArrowheads="1" noChangeShapeType="1" noTextEdit="1"/>
          </p:cNvSpPr>
          <p:nvPr/>
        </p:nvSpPr>
        <p:spPr bwMode="auto">
          <a:xfrm>
            <a:off x="1030679"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STAND UP TO YOUR FEARS</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21" name="WordArt 5">
            <a:extLst>
              <a:ext uri="{FF2B5EF4-FFF2-40B4-BE49-F238E27FC236}">
                <a16:creationId xmlns:a16="http://schemas.microsoft.com/office/drawing/2014/main" id="{C3357CBB-B453-416B-8591-B78BB4284325}"/>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
        <p:nvSpPr>
          <p:cNvPr id="11" name="TextBox 10">
            <a:extLst>
              <a:ext uri="{FF2B5EF4-FFF2-40B4-BE49-F238E27FC236}">
                <a16:creationId xmlns:a16="http://schemas.microsoft.com/office/drawing/2014/main" id="{F3CF2980-F48B-49CA-9F1B-4595D5D43751}"/>
              </a:ext>
            </a:extLst>
          </p:cNvPr>
          <p:cNvSpPr txBox="1"/>
          <p:nvPr/>
        </p:nvSpPr>
        <p:spPr>
          <a:xfrm>
            <a:off x="2907041" y="1432265"/>
            <a:ext cx="5536824" cy="483209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Jesus is not referring to our emotions as much as he is referring to our thoughts and actions. He's saying, "Do not think fearfully; do not act fearfully."</a:t>
            </a:r>
          </a:p>
        </p:txBody>
      </p:sp>
    </p:spTree>
    <p:extLst>
      <p:ext uri="{BB962C8B-B14F-4D97-AF65-F5344CB8AC3E}">
        <p14:creationId xmlns:p14="http://schemas.microsoft.com/office/powerpoint/2010/main" val="354153456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C8117B3-0A7F-4EFD-B39E-E1C56725E6F7}"/>
              </a:ext>
            </a:extLst>
          </p:cNvPr>
          <p:cNvPicPr>
            <a:picLocks noChangeAspect="1"/>
          </p:cNvPicPr>
          <p:nvPr/>
        </p:nvPicPr>
        <p:blipFill>
          <a:blip r:embed="rId2"/>
          <a:srcRect/>
          <a:stretch/>
        </p:blipFill>
        <p:spPr>
          <a:xfrm>
            <a:off x="0" y="-6994"/>
            <a:ext cx="19159610" cy="6905193"/>
          </a:xfrm>
          <a:prstGeom prst="rect">
            <a:avLst/>
          </a:prstGeom>
        </p:spPr>
      </p:pic>
      <p:pic>
        <p:nvPicPr>
          <p:cNvPr id="20" name="Picture 19">
            <a:extLst>
              <a:ext uri="{FF2B5EF4-FFF2-40B4-BE49-F238E27FC236}">
                <a16:creationId xmlns:a16="http://schemas.microsoft.com/office/drawing/2014/main" id="{030F457B-E685-4B1F-B734-C84EC7530B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40902"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6" name="TextBox 5">
            <a:extLst>
              <a:ext uri="{FF2B5EF4-FFF2-40B4-BE49-F238E27FC236}">
                <a16:creationId xmlns:a16="http://schemas.microsoft.com/office/drawing/2014/main" id="{7CEFD703-4360-40C9-925C-2E49E8B63BED}"/>
              </a:ext>
            </a:extLst>
          </p:cNvPr>
          <p:cNvSpPr txBox="1"/>
          <p:nvPr/>
        </p:nvSpPr>
        <p:spPr>
          <a:xfrm>
            <a:off x="222293" y="2011184"/>
            <a:ext cx="5536824"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O LORD, how long will this go on? Will you hide yourself forever? How long will your anger burn like fire?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Psalm 89:46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endParaRPr>
          </a:p>
        </p:txBody>
      </p:sp>
      <p:sp>
        <p:nvSpPr>
          <p:cNvPr id="19" name="WordArt 5">
            <a:extLst>
              <a:ext uri="{FF2B5EF4-FFF2-40B4-BE49-F238E27FC236}">
                <a16:creationId xmlns:a16="http://schemas.microsoft.com/office/drawing/2014/main" id="{BFB5F337-E78A-412E-B090-0DC287C11C3C}"/>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
        <p:nvSpPr>
          <p:cNvPr id="21" name="WordArt 5">
            <a:extLst>
              <a:ext uri="{FF2B5EF4-FFF2-40B4-BE49-F238E27FC236}">
                <a16:creationId xmlns:a16="http://schemas.microsoft.com/office/drawing/2014/main" id="{B658D0CF-2F09-4023-9A9B-85184E3C64B1}"/>
              </a:ext>
            </a:extLst>
          </p:cNvPr>
          <p:cNvSpPr>
            <a:spLocks noChangeArrowheads="1" noChangeShapeType="1" noTextEdit="1"/>
          </p:cNvSpPr>
          <p:nvPr/>
        </p:nvSpPr>
        <p:spPr bwMode="auto">
          <a:xfrm>
            <a:off x="222292"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STAND UP TO YOUR FEARS</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39672685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E8B976A-9B0A-4406-BC42-940CE2F03D64}"/>
              </a:ext>
            </a:extLst>
          </p:cNvPr>
          <p:cNvPicPr>
            <a:picLocks noChangeAspect="1"/>
          </p:cNvPicPr>
          <p:nvPr/>
        </p:nvPicPr>
        <p:blipFill>
          <a:blip r:embed="rId2"/>
          <a:srcRect/>
          <a:stretch/>
        </p:blipFill>
        <p:spPr>
          <a:xfrm>
            <a:off x="0" y="-6994"/>
            <a:ext cx="19159610" cy="6905193"/>
          </a:xfrm>
          <a:prstGeom prst="rect">
            <a:avLst/>
          </a:prstGeom>
        </p:spPr>
      </p:pic>
      <p:pic>
        <p:nvPicPr>
          <p:cNvPr id="20" name="Picture 19">
            <a:extLst>
              <a:ext uri="{FF2B5EF4-FFF2-40B4-BE49-F238E27FC236}">
                <a16:creationId xmlns:a16="http://schemas.microsoft.com/office/drawing/2014/main" id="{7F6330D6-5A2D-48EA-AF75-DE7CA115C0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40902"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6" name="TextBox 5">
            <a:extLst>
              <a:ext uri="{FF2B5EF4-FFF2-40B4-BE49-F238E27FC236}">
                <a16:creationId xmlns:a16="http://schemas.microsoft.com/office/drawing/2014/main" id="{7CEFD703-4360-40C9-925C-2E49E8B63BED}"/>
              </a:ext>
            </a:extLst>
          </p:cNvPr>
          <p:cNvSpPr txBox="1"/>
          <p:nvPr/>
        </p:nvSpPr>
        <p:spPr>
          <a:xfrm>
            <a:off x="222293" y="2011184"/>
            <a:ext cx="5536824"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And be sure of this: I am with you always, even to the end of the age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Matthew 28:20</a:t>
            </a:r>
          </a:p>
        </p:txBody>
      </p:sp>
      <p:sp>
        <p:nvSpPr>
          <p:cNvPr id="19" name="WordArt 5">
            <a:extLst>
              <a:ext uri="{FF2B5EF4-FFF2-40B4-BE49-F238E27FC236}">
                <a16:creationId xmlns:a16="http://schemas.microsoft.com/office/drawing/2014/main" id="{BFB5F337-E78A-412E-B090-0DC287C11C3C}"/>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
        <p:nvSpPr>
          <p:cNvPr id="21" name="WordArt 5">
            <a:extLst>
              <a:ext uri="{FF2B5EF4-FFF2-40B4-BE49-F238E27FC236}">
                <a16:creationId xmlns:a16="http://schemas.microsoft.com/office/drawing/2014/main" id="{B658D0CF-2F09-4023-9A9B-85184E3C64B1}"/>
              </a:ext>
            </a:extLst>
          </p:cNvPr>
          <p:cNvSpPr>
            <a:spLocks noChangeArrowheads="1" noChangeShapeType="1" noTextEdit="1"/>
          </p:cNvSpPr>
          <p:nvPr/>
        </p:nvSpPr>
        <p:spPr bwMode="auto">
          <a:xfrm>
            <a:off x="222292"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STAND UP TO YOUR FEARS</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110627620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6E5FA79-78A4-4A20-8CDA-5F37F31691E5}"/>
              </a:ext>
            </a:extLst>
          </p:cNvPr>
          <p:cNvPicPr>
            <a:picLocks noChangeAspect="1"/>
          </p:cNvPicPr>
          <p:nvPr/>
        </p:nvPicPr>
        <p:blipFill>
          <a:blip r:embed="rId2"/>
          <a:srcRect/>
          <a:stretch/>
        </p:blipFill>
        <p:spPr>
          <a:xfrm>
            <a:off x="-9665614" y="-6994"/>
            <a:ext cx="19159609" cy="6905193"/>
          </a:xfrm>
          <a:prstGeom prst="rect">
            <a:avLst/>
          </a:prstGeom>
        </p:spPr>
      </p:pic>
      <p:pic>
        <p:nvPicPr>
          <p:cNvPr id="26" name="Picture 25">
            <a:extLst>
              <a:ext uri="{FF2B5EF4-FFF2-40B4-BE49-F238E27FC236}">
                <a16:creationId xmlns:a16="http://schemas.microsoft.com/office/drawing/2014/main" id="{0E9F94C7-D553-444A-9570-A23D81179F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9399"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#findingpeace</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21" name="WordArt 5">
            <a:extLst>
              <a:ext uri="{FF2B5EF4-FFF2-40B4-BE49-F238E27FC236}">
                <a16:creationId xmlns:a16="http://schemas.microsoft.com/office/drawing/2014/main" id="{D19971FB-DE7D-4EB7-80A8-F738BAD5676B}"/>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grpSp>
        <p:nvGrpSpPr>
          <p:cNvPr id="7" name="Group 6">
            <a:extLst>
              <a:ext uri="{FF2B5EF4-FFF2-40B4-BE49-F238E27FC236}">
                <a16:creationId xmlns:a16="http://schemas.microsoft.com/office/drawing/2014/main" id="{90242E33-B5D0-4ECC-B0E0-5A99B91ABD61}"/>
              </a:ext>
            </a:extLst>
          </p:cNvPr>
          <p:cNvGrpSpPr/>
          <p:nvPr/>
        </p:nvGrpSpPr>
        <p:grpSpPr>
          <a:xfrm>
            <a:off x="2182681" y="1594420"/>
            <a:ext cx="6837641" cy="4217578"/>
            <a:chOff x="2098651" y="2112506"/>
            <a:chExt cx="6837641" cy="4610255"/>
          </a:xfrm>
        </p:grpSpPr>
        <p:sp>
          <p:nvSpPr>
            <p:cNvPr id="22" name="WordArt 5">
              <a:extLst>
                <a:ext uri="{FF2B5EF4-FFF2-40B4-BE49-F238E27FC236}">
                  <a16:creationId xmlns:a16="http://schemas.microsoft.com/office/drawing/2014/main" id="{771BA3F7-77C6-4BE9-A5BE-0CA3955BC74E}"/>
                </a:ext>
              </a:extLst>
            </p:cNvPr>
            <p:cNvSpPr>
              <a:spLocks noChangeArrowheads="1" noChangeShapeType="1" noTextEdit="1"/>
            </p:cNvSpPr>
            <p:nvPr/>
          </p:nvSpPr>
          <p:spPr bwMode="auto">
            <a:xfrm>
              <a:off x="2098651" y="2112506"/>
              <a:ext cx="740786" cy="64387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E84B4B"/>
                  </a:solidFill>
                  <a:effectLst/>
                  <a:uLnTx/>
                  <a:uFillTx/>
                  <a:latin typeface="Arial Nova Light" panose="020B0304020202020204" pitchFamily="34" charset="0"/>
                  <a:ea typeface="+mn-ea"/>
                  <a:cs typeface="+mn-cs"/>
                </a:rPr>
                <a:t>“</a:t>
              </a:r>
            </a:p>
          </p:txBody>
        </p:sp>
        <p:sp>
          <p:nvSpPr>
            <p:cNvPr id="23" name="WordArt 5">
              <a:extLst>
                <a:ext uri="{FF2B5EF4-FFF2-40B4-BE49-F238E27FC236}">
                  <a16:creationId xmlns:a16="http://schemas.microsoft.com/office/drawing/2014/main" id="{4FA36768-958D-468E-BE97-E7376D2C7617}"/>
                </a:ext>
              </a:extLst>
            </p:cNvPr>
            <p:cNvSpPr>
              <a:spLocks noChangeArrowheads="1" noChangeShapeType="1" noTextEdit="1"/>
            </p:cNvSpPr>
            <p:nvPr/>
          </p:nvSpPr>
          <p:spPr bwMode="auto">
            <a:xfrm>
              <a:off x="8195505" y="6078881"/>
              <a:ext cx="740787" cy="643880"/>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E84B4B"/>
                  </a:solidFill>
                  <a:effectLst/>
                  <a:uLnTx/>
                  <a:uFillTx/>
                  <a:latin typeface="Arial Nova Light" panose="020B0304020202020204" pitchFamily="34" charset="0"/>
                  <a:ea typeface="+mn-ea"/>
                  <a:cs typeface="+mn-cs"/>
                </a:rPr>
                <a:t>”</a:t>
              </a:r>
            </a:p>
          </p:txBody>
        </p:sp>
        <p:sp>
          <p:nvSpPr>
            <p:cNvPr id="19" name="TextBox 18">
              <a:extLst>
                <a:ext uri="{FF2B5EF4-FFF2-40B4-BE49-F238E27FC236}">
                  <a16:creationId xmlns:a16="http://schemas.microsoft.com/office/drawing/2014/main" id="{7DFEFF50-0A6B-417A-8CC9-680A8C4D52B6}"/>
                </a:ext>
              </a:extLst>
            </p:cNvPr>
            <p:cNvSpPr txBox="1"/>
            <p:nvPr/>
          </p:nvSpPr>
          <p:spPr>
            <a:xfrm>
              <a:off x="2279508" y="2663702"/>
              <a:ext cx="6591831" cy="346525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1"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Medium" panose="020B0603020202020204" pitchFamily="34" charset="0"/>
                  <a:ea typeface="+mn-ea"/>
                  <a:cs typeface="+mn-cs"/>
                </a:rPr>
                <a:t>Fear is just a feeling, and we no longer have to live by our feelings; we can live by faith. </a:t>
              </a:r>
            </a:p>
          </p:txBody>
        </p:sp>
      </p:grpSp>
      <p:sp>
        <p:nvSpPr>
          <p:cNvPr id="20" name="WordArt 5">
            <a:extLst>
              <a:ext uri="{FF2B5EF4-FFF2-40B4-BE49-F238E27FC236}">
                <a16:creationId xmlns:a16="http://schemas.microsoft.com/office/drawing/2014/main" id="{D5B4DDD8-CEE6-4922-A333-DBCBFB1F57DB}"/>
              </a:ext>
            </a:extLst>
          </p:cNvPr>
          <p:cNvSpPr>
            <a:spLocks noChangeArrowheads="1" noChangeShapeType="1" noTextEdit="1"/>
          </p:cNvSpPr>
          <p:nvPr/>
        </p:nvSpPr>
        <p:spPr bwMode="auto">
          <a:xfrm>
            <a:off x="1030679"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STAND UP TP YPUR FEARS</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04127296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1+#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7A1688-D7B7-408F-9919-AC6F49CAE47D}"/>
              </a:ext>
            </a:extLst>
          </p:cNvPr>
          <p:cNvPicPr>
            <a:picLocks noChangeAspect="1"/>
          </p:cNvPicPr>
          <p:nvPr/>
        </p:nvPicPr>
        <p:blipFill>
          <a:blip r:embed="rId2"/>
          <a:srcRect/>
          <a:stretch/>
        </p:blipFill>
        <p:spPr>
          <a:xfrm>
            <a:off x="-9665614" y="-6994"/>
            <a:ext cx="19159609" cy="6905193"/>
          </a:xfrm>
          <a:prstGeom prst="rect">
            <a:avLst/>
          </a:prstGeom>
        </p:spPr>
      </p:pic>
      <p:pic>
        <p:nvPicPr>
          <p:cNvPr id="12" name="Picture 11">
            <a:extLst>
              <a:ext uri="{FF2B5EF4-FFF2-40B4-BE49-F238E27FC236}">
                <a16:creationId xmlns:a16="http://schemas.microsoft.com/office/drawing/2014/main" id="{47653CC3-7B9C-421B-B2C9-C13903EB71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9399" y="632142"/>
            <a:ext cx="5550942" cy="5556321"/>
          </a:xfrm>
          <a:prstGeom prst="rect">
            <a:avLst/>
          </a:prstGeom>
        </p:spPr>
      </p:pic>
      <p:sp>
        <p:nvSpPr>
          <p:cNvPr id="8" name="WordArt 5">
            <a:extLst>
              <a:ext uri="{FF2B5EF4-FFF2-40B4-BE49-F238E27FC236}">
                <a16:creationId xmlns:a16="http://schemas.microsoft.com/office/drawing/2014/main" id="{13599B7A-94CF-4F81-AFDC-362F581D7C0C}"/>
              </a:ext>
            </a:extLst>
          </p:cNvPr>
          <p:cNvSpPr>
            <a:spLocks noChangeArrowheads="1" noChangeShapeType="1" noTextEdit="1"/>
          </p:cNvSpPr>
          <p:nvPr/>
        </p:nvSpPr>
        <p:spPr bwMode="auto">
          <a:xfrm>
            <a:off x="1030679"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FOCUS ON YOUR MISSION</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21" name="WordArt 5">
            <a:extLst>
              <a:ext uri="{FF2B5EF4-FFF2-40B4-BE49-F238E27FC236}">
                <a16:creationId xmlns:a16="http://schemas.microsoft.com/office/drawing/2014/main" id="{C3357CBB-B453-416B-8591-B78BB4284325}"/>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Tree>
    <p:extLst>
      <p:ext uri="{BB962C8B-B14F-4D97-AF65-F5344CB8AC3E}">
        <p14:creationId xmlns:p14="http://schemas.microsoft.com/office/powerpoint/2010/main" val="260943278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896A61-8245-411B-99AC-535113E08EEE}"/>
              </a:ext>
            </a:extLst>
          </p:cNvPr>
          <p:cNvPicPr>
            <a:picLocks noChangeAspect="1"/>
          </p:cNvPicPr>
          <p:nvPr/>
        </p:nvPicPr>
        <p:blipFill>
          <a:blip r:embed="rId2"/>
          <a:srcRect/>
          <a:stretch/>
        </p:blipFill>
        <p:spPr>
          <a:xfrm>
            <a:off x="-9665614" y="-6994"/>
            <a:ext cx="19159609" cy="6905193"/>
          </a:xfrm>
          <a:prstGeom prst="rect">
            <a:avLst/>
          </a:prstGeom>
        </p:spPr>
      </p:pic>
      <p:pic>
        <p:nvPicPr>
          <p:cNvPr id="20" name="Picture 19">
            <a:extLst>
              <a:ext uri="{FF2B5EF4-FFF2-40B4-BE49-F238E27FC236}">
                <a16:creationId xmlns:a16="http://schemas.microsoft.com/office/drawing/2014/main" id="{29E699ED-A256-4FE8-AB93-0A046889B7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9399" y="632142"/>
            <a:ext cx="5550942" cy="5556321"/>
          </a:xfrm>
          <a:prstGeom prst="rect">
            <a:avLst/>
          </a:prstGeom>
        </p:spPr>
      </p:pic>
      <p:sp>
        <p:nvSpPr>
          <p:cNvPr id="8" name="WordArt 5">
            <a:extLst>
              <a:ext uri="{FF2B5EF4-FFF2-40B4-BE49-F238E27FC236}">
                <a16:creationId xmlns:a16="http://schemas.microsoft.com/office/drawing/2014/main" id="{13599B7A-94CF-4F81-AFDC-362F581D7C0C}"/>
              </a:ext>
            </a:extLst>
          </p:cNvPr>
          <p:cNvSpPr>
            <a:spLocks noChangeArrowheads="1" noChangeShapeType="1" noTextEdit="1"/>
          </p:cNvSpPr>
          <p:nvPr/>
        </p:nvSpPr>
        <p:spPr bwMode="auto">
          <a:xfrm>
            <a:off x="1030679"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FOCUS ON YOUR MISSION</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21" name="WordArt 5">
            <a:extLst>
              <a:ext uri="{FF2B5EF4-FFF2-40B4-BE49-F238E27FC236}">
                <a16:creationId xmlns:a16="http://schemas.microsoft.com/office/drawing/2014/main" id="{C3357CBB-B453-416B-8591-B78BB4284325}"/>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
        <p:nvSpPr>
          <p:cNvPr id="11" name="TextBox 10">
            <a:extLst>
              <a:ext uri="{FF2B5EF4-FFF2-40B4-BE49-F238E27FC236}">
                <a16:creationId xmlns:a16="http://schemas.microsoft.com/office/drawing/2014/main" id="{F3CF2980-F48B-49CA-9F1B-4595D5D43751}"/>
              </a:ext>
            </a:extLst>
          </p:cNvPr>
          <p:cNvSpPr txBox="1"/>
          <p:nvPr/>
        </p:nvSpPr>
        <p:spPr>
          <a:xfrm>
            <a:off x="2955759" y="1606432"/>
            <a:ext cx="5536824" cy="51398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Don’t be afraid! Go tell my brothers to leave for Galilee, and they will see me there.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Matthew 28:10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93277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B87A22A-8132-4F48-9172-79A0E373733E}"/>
              </a:ext>
            </a:extLst>
          </p:cNvPr>
          <p:cNvPicPr>
            <a:picLocks noChangeAspect="1"/>
          </p:cNvPicPr>
          <p:nvPr/>
        </p:nvPicPr>
        <p:blipFill>
          <a:blip r:embed="rId2"/>
          <a:srcRect/>
          <a:stretch/>
        </p:blipFill>
        <p:spPr>
          <a:xfrm>
            <a:off x="0" y="-6994"/>
            <a:ext cx="19159610" cy="6905193"/>
          </a:xfrm>
          <a:prstGeom prst="rect">
            <a:avLst/>
          </a:prstGeom>
        </p:spPr>
      </p:pic>
      <p:pic>
        <p:nvPicPr>
          <p:cNvPr id="22" name="Picture 21">
            <a:extLst>
              <a:ext uri="{FF2B5EF4-FFF2-40B4-BE49-F238E27FC236}">
                <a16:creationId xmlns:a16="http://schemas.microsoft.com/office/drawing/2014/main" id="{9AE5A307-49FE-4091-BCC4-88FDD9CA21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40902"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21" name="WordArt 5">
            <a:extLst>
              <a:ext uri="{FF2B5EF4-FFF2-40B4-BE49-F238E27FC236}">
                <a16:creationId xmlns:a16="http://schemas.microsoft.com/office/drawing/2014/main" id="{B94D1176-1FD4-40E7-A04E-343FD012C005}"/>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pic>
        <p:nvPicPr>
          <p:cNvPr id="3" name="Picture 2">
            <a:extLst>
              <a:ext uri="{FF2B5EF4-FFF2-40B4-BE49-F238E27FC236}">
                <a16:creationId xmlns:a16="http://schemas.microsoft.com/office/drawing/2014/main" id="{B4F672A3-6821-4C3B-9D00-0B7916E2C586}"/>
              </a:ext>
            </a:extLst>
          </p:cNvPr>
          <p:cNvPicPr>
            <a:picLocks noChangeAspect="1"/>
          </p:cNvPicPr>
          <p:nvPr/>
        </p:nvPicPr>
        <p:blipFill>
          <a:blip r:embed="rId5"/>
          <a:stretch>
            <a:fillRect/>
          </a:stretch>
        </p:blipFill>
        <p:spPr>
          <a:xfrm>
            <a:off x="95250" y="909637"/>
            <a:ext cx="8953500" cy="5038725"/>
          </a:xfrm>
          <a:prstGeom prst="rect">
            <a:avLst/>
          </a:prstGeom>
        </p:spPr>
      </p:pic>
    </p:spTree>
    <p:extLst>
      <p:ext uri="{BB962C8B-B14F-4D97-AF65-F5344CB8AC3E}">
        <p14:creationId xmlns:p14="http://schemas.microsoft.com/office/powerpoint/2010/main" val="100057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4FB8953-1C30-49AF-BB58-3F6DACBBB6B5}"/>
              </a:ext>
            </a:extLst>
          </p:cNvPr>
          <p:cNvPicPr>
            <a:picLocks noChangeAspect="1"/>
          </p:cNvPicPr>
          <p:nvPr/>
        </p:nvPicPr>
        <p:blipFill>
          <a:blip r:embed="rId2"/>
          <a:srcRect/>
          <a:stretch/>
        </p:blipFill>
        <p:spPr>
          <a:xfrm>
            <a:off x="0" y="-6994"/>
            <a:ext cx="19159610" cy="6905193"/>
          </a:xfrm>
          <a:prstGeom prst="rect">
            <a:avLst/>
          </a:prstGeom>
        </p:spPr>
      </p:pic>
      <p:pic>
        <p:nvPicPr>
          <p:cNvPr id="20" name="Picture 19">
            <a:extLst>
              <a:ext uri="{FF2B5EF4-FFF2-40B4-BE49-F238E27FC236}">
                <a16:creationId xmlns:a16="http://schemas.microsoft.com/office/drawing/2014/main" id="{408646E1-2D74-4633-A565-32F81AF2F1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40902"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6" name="TextBox 5">
            <a:extLst>
              <a:ext uri="{FF2B5EF4-FFF2-40B4-BE49-F238E27FC236}">
                <a16:creationId xmlns:a16="http://schemas.microsoft.com/office/drawing/2014/main" id="{7CEFD703-4360-40C9-925C-2E49E8B63BED}"/>
              </a:ext>
            </a:extLst>
          </p:cNvPr>
          <p:cNvSpPr txBox="1"/>
          <p:nvPr/>
        </p:nvSpPr>
        <p:spPr>
          <a:xfrm>
            <a:off x="222292" y="1348800"/>
            <a:ext cx="5536824" cy="55092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Therefore, go and make disciples of all the nations, baptizing them in the name of the Father and the Son and the Holy Spirit. 20 Teach these new disciples to obey all the commands I have given you.</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Matthew 28:19-20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endParaRPr>
          </a:p>
        </p:txBody>
      </p:sp>
      <p:sp>
        <p:nvSpPr>
          <p:cNvPr id="19" name="WordArt 5">
            <a:extLst>
              <a:ext uri="{FF2B5EF4-FFF2-40B4-BE49-F238E27FC236}">
                <a16:creationId xmlns:a16="http://schemas.microsoft.com/office/drawing/2014/main" id="{BFB5F337-E78A-412E-B090-0DC287C11C3C}"/>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
        <p:nvSpPr>
          <p:cNvPr id="21" name="WordArt 5">
            <a:extLst>
              <a:ext uri="{FF2B5EF4-FFF2-40B4-BE49-F238E27FC236}">
                <a16:creationId xmlns:a16="http://schemas.microsoft.com/office/drawing/2014/main" id="{B658D0CF-2F09-4023-9A9B-85184E3C64B1}"/>
              </a:ext>
            </a:extLst>
          </p:cNvPr>
          <p:cNvSpPr>
            <a:spLocks noChangeArrowheads="1" noChangeShapeType="1" noTextEdit="1"/>
          </p:cNvSpPr>
          <p:nvPr/>
        </p:nvSpPr>
        <p:spPr bwMode="auto">
          <a:xfrm>
            <a:off x="222292"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FOCUS ON YOUR MISSION</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180583505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32BD77E-7762-4D0C-9D32-577EEDC9BCA9}"/>
              </a:ext>
            </a:extLst>
          </p:cNvPr>
          <p:cNvPicPr>
            <a:picLocks noChangeAspect="1"/>
          </p:cNvPicPr>
          <p:nvPr/>
        </p:nvPicPr>
        <p:blipFill>
          <a:blip r:embed="rId2"/>
          <a:srcRect/>
          <a:stretch/>
        </p:blipFill>
        <p:spPr>
          <a:xfrm>
            <a:off x="0" y="-6994"/>
            <a:ext cx="19159610" cy="6905193"/>
          </a:xfrm>
          <a:prstGeom prst="rect">
            <a:avLst/>
          </a:prstGeom>
        </p:spPr>
      </p:pic>
      <p:pic>
        <p:nvPicPr>
          <p:cNvPr id="20" name="Picture 19">
            <a:extLst>
              <a:ext uri="{FF2B5EF4-FFF2-40B4-BE49-F238E27FC236}">
                <a16:creationId xmlns:a16="http://schemas.microsoft.com/office/drawing/2014/main" id="{6BEE2290-32B2-4D8E-87E7-C7057A0019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40902"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6" name="TextBox 5">
            <a:extLst>
              <a:ext uri="{FF2B5EF4-FFF2-40B4-BE49-F238E27FC236}">
                <a16:creationId xmlns:a16="http://schemas.microsoft.com/office/drawing/2014/main" id="{7CEFD703-4360-40C9-925C-2E49E8B63BED}"/>
              </a:ext>
            </a:extLst>
          </p:cNvPr>
          <p:cNvSpPr txBox="1"/>
          <p:nvPr/>
        </p:nvSpPr>
        <p:spPr>
          <a:xfrm>
            <a:off x="222292" y="2070794"/>
            <a:ext cx="5536824"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And then he told them, “Go into all the world and preach the Good News to everyone.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Mark 16:15</a:t>
            </a:r>
            <a:endParaRPr kumimoji="0" lang="en-US" sz="3600" b="1"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endParaRPr>
          </a:p>
        </p:txBody>
      </p:sp>
      <p:sp>
        <p:nvSpPr>
          <p:cNvPr id="19" name="WordArt 5">
            <a:extLst>
              <a:ext uri="{FF2B5EF4-FFF2-40B4-BE49-F238E27FC236}">
                <a16:creationId xmlns:a16="http://schemas.microsoft.com/office/drawing/2014/main" id="{BFB5F337-E78A-412E-B090-0DC287C11C3C}"/>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
        <p:nvSpPr>
          <p:cNvPr id="21" name="WordArt 5">
            <a:extLst>
              <a:ext uri="{FF2B5EF4-FFF2-40B4-BE49-F238E27FC236}">
                <a16:creationId xmlns:a16="http://schemas.microsoft.com/office/drawing/2014/main" id="{B658D0CF-2F09-4023-9A9B-85184E3C64B1}"/>
              </a:ext>
            </a:extLst>
          </p:cNvPr>
          <p:cNvSpPr>
            <a:spLocks noChangeArrowheads="1" noChangeShapeType="1" noTextEdit="1"/>
          </p:cNvSpPr>
          <p:nvPr/>
        </p:nvSpPr>
        <p:spPr bwMode="auto">
          <a:xfrm>
            <a:off x="222292"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FOCUS ON YOUR MISSION</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53002826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0ACFC1-1AD7-4817-9E98-44C078DECE76}"/>
              </a:ext>
            </a:extLst>
          </p:cNvPr>
          <p:cNvPicPr>
            <a:picLocks noChangeAspect="1"/>
          </p:cNvPicPr>
          <p:nvPr/>
        </p:nvPicPr>
        <p:blipFill>
          <a:blip r:embed="rId2"/>
          <a:srcRect/>
          <a:stretch/>
        </p:blipFill>
        <p:spPr>
          <a:xfrm>
            <a:off x="0" y="-6994"/>
            <a:ext cx="19159610" cy="6905193"/>
          </a:xfrm>
          <a:prstGeom prst="rect">
            <a:avLst/>
          </a:prstGeom>
        </p:spPr>
      </p:pic>
      <p:pic>
        <p:nvPicPr>
          <p:cNvPr id="20" name="Picture 19">
            <a:extLst>
              <a:ext uri="{FF2B5EF4-FFF2-40B4-BE49-F238E27FC236}">
                <a16:creationId xmlns:a16="http://schemas.microsoft.com/office/drawing/2014/main" id="{A8379B73-618A-4398-9F89-E81F691590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40902"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6" name="TextBox 5">
            <a:extLst>
              <a:ext uri="{FF2B5EF4-FFF2-40B4-BE49-F238E27FC236}">
                <a16:creationId xmlns:a16="http://schemas.microsoft.com/office/drawing/2014/main" id="{7CEFD703-4360-40C9-925C-2E49E8B63BED}"/>
              </a:ext>
            </a:extLst>
          </p:cNvPr>
          <p:cNvSpPr txBox="1"/>
          <p:nvPr/>
        </p:nvSpPr>
        <p:spPr>
          <a:xfrm>
            <a:off x="222292" y="1923647"/>
            <a:ext cx="5536824" cy="34778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"...repentance and forgiveness of sins will be preached in his name to all nations...“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Luke 24:47(NIV)</a:t>
            </a:r>
            <a:endParaRPr kumimoji="0" lang="en-US" sz="3200" b="1"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endParaRPr>
          </a:p>
        </p:txBody>
      </p:sp>
      <p:sp>
        <p:nvSpPr>
          <p:cNvPr id="19" name="WordArt 5">
            <a:extLst>
              <a:ext uri="{FF2B5EF4-FFF2-40B4-BE49-F238E27FC236}">
                <a16:creationId xmlns:a16="http://schemas.microsoft.com/office/drawing/2014/main" id="{BFB5F337-E78A-412E-B090-0DC287C11C3C}"/>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
        <p:nvSpPr>
          <p:cNvPr id="21" name="WordArt 5">
            <a:extLst>
              <a:ext uri="{FF2B5EF4-FFF2-40B4-BE49-F238E27FC236}">
                <a16:creationId xmlns:a16="http://schemas.microsoft.com/office/drawing/2014/main" id="{B658D0CF-2F09-4023-9A9B-85184E3C64B1}"/>
              </a:ext>
            </a:extLst>
          </p:cNvPr>
          <p:cNvSpPr>
            <a:spLocks noChangeArrowheads="1" noChangeShapeType="1" noTextEdit="1"/>
          </p:cNvSpPr>
          <p:nvPr/>
        </p:nvSpPr>
        <p:spPr bwMode="auto">
          <a:xfrm>
            <a:off x="222292"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FOCUS ON YOUR MISSION</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182172279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89A285-4202-43E1-A0EA-45C15C1E950C}"/>
              </a:ext>
            </a:extLst>
          </p:cNvPr>
          <p:cNvPicPr>
            <a:picLocks noChangeAspect="1"/>
          </p:cNvPicPr>
          <p:nvPr/>
        </p:nvPicPr>
        <p:blipFill>
          <a:blip r:embed="rId2"/>
          <a:srcRect/>
          <a:stretch/>
        </p:blipFill>
        <p:spPr>
          <a:xfrm>
            <a:off x="0" y="-6994"/>
            <a:ext cx="19159610" cy="6905193"/>
          </a:xfrm>
          <a:prstGeom prst="rect">
            <a:avLst/>
          </a:prstGeom>
        </p:spPr>
      </p:pic>
      <p:pic>
        <p:nvPicPr>
          <p:cNvPr id="20" name="Picture 19">
            <a:extLst>
              <a:ext uri="{FF2B5EF4-FFF2-40B4-BE49-F238E27FC236}">
                <a16:creationId xmlns:a16="http://schemas.microsoft.com/office/drawing/2014/main" id="{7C271E1C-4975-416A-BB41-5F797687F7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40902"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6" name="TextBox 5">
            <a:extLst>
              <a:ext uri="{FF2B5EF4-FFF2-40B4-BE49-F238E27FC236}">
                <a16:creationId xmlns:a16="http://schemas.microsoft.com/office/drawing/2014/main" id="{7CEFD703-4360-40C9-925C-2E49E8B63BED}"/>
              </a:ext>
            </a:extLst>
          </p:cNvPr>
          <p:cNvSpPr txBox="1"/>
          <p:nvPr/>
        </p:nvSpPr>
        <p:spPr>
          <a:xfrm>
            <a:off x="222292" y="1923647"/>
            <a:ext cx="5536824" cy="34778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Again he said, “Peace be with you. As the Father has sent me, so I am sending you.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John 20:21</a:t>
            </a:r>
            <a:endParaRPr kumimoji="0" lang="en-US" sz="2800" b="1"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endParaRPr>
          </a:p>
        </p:txBody>
      </p:sp>
      <p:sp>
        <p:nvSpPr>
          <p:cNvPr id="19" name="WordArt 5">
            <a:extLst>
              <a:ext uri="{FF2B5EF4-FFF2-40B4-BE49-F238E27FC236}">
                <a16:creationId xmlns:a16="http://schemas.microsoft.com/office/drawing/2014/main" id="{BFB5F337-E78A-412E-B090-0DC287C11C3C}"/>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
        <p:nvSpPr>
          <p:cNvPr id="21" name="WordArt 5">
            <a:extLst>
              <a:ext uri="{FF2B5EF4-FFF2-40B4-BE49-F238E27FC236}">
                <a16:creationId xmlns:a16="http://schemas.microsoft.com/office/drawing/2014/main" id="{B658D0CF-2F09-4023-9A9B-85184E3C64B1}"/>
              </a:ext>
            </a:extLst>
          </p:cNvPr>
          <p:cNvSpPr>
            <a:spLocks noChangeArrowheads="1" noChangeShapeType="1" noTextEdit="1"/>
          </p:cNvSpPr>
          <p:nvPr/>
        </p:nvSpPr>
        <p:spPr bwMode="auto">
          <a:xfrm>
            <a:off x="222292"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FOCUS ON YOUR MISSION</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13826374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31B0D191-F10B-4975-8F0F-21CE4CEE98BB}"/>
              </a:ext>
            </a:extLst>
          </p:cNvPr>
          <p:cNvPicPr>
            <a:picLocks noChangeAspect="1"/>
          </p:cNvPicPr>
          <p:nvPr/>
        </p:nvPicPr>
        <p:blipFill>
          <a:blip r:embed="rId2"/>
          <a:srcRect/>
          <a:stretch/>
        </p:blipFill>
        <p:spPr>
          <a:xfrm>
            <a:off x="-9665614" y="-6994"/>
            <a:ext cx="19159609" cy="6905193"/>
          </a:xfrm>
          <a:prstGeom prst="rect">
            <a:avLst/>
          </a:prstGeom>
        </p:spPr>
      </p:pic>
      <p:pic>
        <p:nvPicPr>
          <p:cNvPr id="26" name="Picture 25">
            <a:extLst>
              <a:ext uri="{FF2B5EF4-FFF2-40B4-BE49-F238E27FC236}">
                <a16:creationId xmlns:a16="http://schemas.microsoft.com/office/drawing/2014/main" id="{FC31BDBB-6D7E-4DF4-A3C6-675F0736D2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9399"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#findingpeace</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21" name="WordArt 5">
            <a:extLst>
              <a:ext uri="{FF2B5EF4-FFF2-40B4-BE49-F238E27FC236}">
                <a16:creationId xmlns:a16="http://schemas.microsoft.com/office/drawing/2014/main" id="{D19971FB-DE7D-4EB7-80A8-F738BAD5676B}"/>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grpSp>
        <p:nvGrpSpPr>
          <p:cNvPr id="7" name="Group 6">
            <a:extLst>
              <a:ext uri="{FF2B5EF4-FFF2-40B4-BE49-F238E27FC236}">
                <a16:creationId xmlns:a16="http://schemas.microsoft.com/office/drawing/2014/main" id="{90242E33-B5D0-4ECC-B0E0-5A99B91ABD61}"/>
              </a:ext>
            </a:extLst>
          </p:cNvPr>
          <p:cNvGrpSpPr/>
          <p:nvPr/>
        </p:nvGrpSpPr>
        <p:grpSpPr>
          <a:xfrm>
            <a:off x="2081081" y="1338651"/>
            <a:ext cx="6837641" cy="4217578"/>
            <a:chOff x="2098651" y="2112506"/>
            <a:chExt cx="6837641" cy="4610255"/>
          </a:xfrm>
        </p:grpSpPr>
        <p:sp>
          <p:nvSpPr>
            <p:cNvPr id="22" name="WordArt 5">
              <a:extLst>
                <a:ext uri="{FF2B5EF4-FFF2-40B4-BE49-F238E27FC236}">
                  <a16:creationId xmlns:a16="http://schemas.microsoft.com/office/drawing/2014/main" id="{771BA3F7-77C6-4BE9-A5BE-0CA3955BC74E}"/>
                </a:ext>
              </a:extLst>
            </p:cNvPr>
            <p:cNvSpPr>
              <a:spLocks noChangeArrowheads="1" noChangeShapeType="1" noTextEdit="1"/>
            </p:cNvSpPr>
            <p:nvPr/>
          </p:nvSpPr>
          <p:spPr bwMode="auto">
            <a:xfrm>
              <a:off x="2098651" y="2112506"/>
              <a:ext cx="740786" cy="64387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E84B4B"/>
                  </a:solidFill>
                  <a:effectLst/>
                  <a:uLnTx/>
                  <a:uFillTx/>
                  <a:latin typeface="Arial Nova Light" panose="020B0304020202020204" pitchFamily="34" charset="0"/>
                  <a:ea typeface="+mn-ea"/>
                  <a:cs typeface="+mn-cs"/>
                </a:rPr>
                <a:t>“</a:t>
              </a:r>
            </a:p>
          </p:txBody>
        </p:sp>
        <p:sp>
          <p:nvSpPr>
            <p:cNvPr id="23" name="WordArt 5">
              <a:extLst>
                <a:ext uri="{FF2B5EF4-FFF2-40B4-BE49-F238E27FC236}">
                  <a16:creationId xmlns:a16="http://schemas.microsoft.com/office/drawing/2014/main" id="{4FA36768-958D-468E-BE97-E7376D2C7617}"/>
                </a:ext>
              </a:extLst>
            </p:cNvPr>
            <p:cNvSpPr>
              <a:spLocks noChangeArrowheads="1" noChangeShapeType="1" noTextEdit="1"/>
            </p:cNvSpPr>
            <p:nvPr/>
          </p:nvSpPr>
          <p:spPr bwMode="auto">
            <a:xfrm>
              <a:off x="8195505" y="6078881"/>
              <a:ext cx="740787" cy="643880"/>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E84B4B"/>
                  </a:solidFill>
                  <a:effectLst/>
                  <a:uLnTx/>
                  <a:uFillTx/>
                  <a:latin typeface="Arial Nova Light" panose="020B0304020202020204" pitchFamily="34" charset="0"/>
                  <a:ea typeface="+mn-ea"/>
                  <a:cs typeface="+mn-cs"/>
                </a:rPr>
                <a:t>”</a:t>
              </a:r>
            </a:p>
          </p:txBody>
        </p:sp>
        <p:sp>
          <p:nvSpPr>
            <p:cNvPr id="19" name="TextBox 18">
              <a:extLst>
                <a:ext uri="{FF2B5EF4-FFF2-40B4-BE49-F238E27FC236}">
                  <a16:creationId xmlns:a16="http://schemas.microsoft.com/office/drawing/2014/main" id="{7DFEFF50-0A6B-417A-8CC9-680A8C4D52B6}"/>
                </a:ext>
              </a:extLst>
            </p:cNvPr>
            <p:cNvSpPr txBox="1"/>
            <p:nvPr/>
          </p:nvSpPr>
          <p:spPr>
            <a:xfrm>
              <a:off x="2279508" y="2666425"/>
              <a:ext cx="6591831" cy="37343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Medium" panose="020B0603020202020204" pitchFamily="34" charset="0"/>
                  <a:ea typeface="+mn-ea"/>
                  <a:cs typeface="+mn-cs"/>
                </a:rPr>
                <a:t>We've got a great story to tell, and the world desperately needs to hear it.</a:t>
              </a:r>
            </a:p>
          </p:txBody>
        </p:sp>
      </p:grpSp>
      <p:sp>
        <p:nvSpPr>
          <p:cNvPr id="20" name="WordArt 5">
            <a:extLst>
              <a:ext uri="{FF2B5EF4-FFF2-40B4-BE49-F238E27FC236}">
                <a16:creationId xmlns:a16="http://schemas.microsoft.com/office/drawing/2014/main" id="{D5B4DDD8-CEE6-4922-A333-DBCBFB1F57DB}"/>
              </a:ext>
            </a:extLst>
          </p:cNvPr>
          <p:cNvSpPr>
            <a:spLocks noChangeArrowheads="1" noChangeShapeType="1" noTextEdit="1"/>
          </p:cNvSpPr>
          <p:nvPr/>
        </p:nvSpPr>
        <p:spPr bwMode="auto">
          <a:xfrm>
            <a:off x="1030679"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FOCUS ON YOUR MISSION</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108711903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1+#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E1466-7297-45F4-9A80-B505A5BF5D80}"/>
              </a:ext>
            </a:extLst>
          </p:cNvPr>
          <p:cNvPicPr>
            <a:picLocks noChangeAspect="1"/>
          </p:cNvPicPr>
          <p:nvPr/>
        </p:nvPicPr>
        <p:blipFill>
          <a:blip r:embed="rId2"/>
          <a:srcRect/>
          <a:stretch/>
        </p:blipFill>
        <p:spPr>
          <a:xfrm>
            <a:off x="-9665614" y="-6994"/>
            <a:ext cx="19159609" cy="6905193"/>
          </a:xfrm>
          <a:prstGeom prst="rect">
            <a:avLst/>
          </a:prstGeom>
        </p:spPr>
      </p:pic>
      <p:pic>
        <p:nvPicPr>
          <p:cNvPr id="12" name="Picture 11">
            <a:extLst>
              <a:ext uri="{FF2B5EF4-FFF2-40B4-BE49-F238E27FC236}">
                <a16:creationId xmlns:a16="http://schemas.microsoft.com/office/drawing/2014/main" id="{567F9252-E3AB-4C29-A520-347958F7B9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9399" y="632142"/>
            <a:ext cx="5550942" cy="5556321"/>
          </a:xfrm>
          <a:prstGeom prst="rect">
            <a:avLst/>
          </a:prstGeom>
        </p:spPr>
      </p:pic>
      <p:sp>
        <p:nvSpPr>
          <p:cNvPr id="8" name="WordArt 5">
            <a:extLst>
              <a:ext uri="{FF2B5EF4-FFF2-40B4-BE49-F238E27FC236}">
                <a16:creationId xmlns:a16="http://schemas.microsoft.com/office/drawing/2014/main" id="{13599B7A-94CF-4F81-AFDC-362F581D7C0C}"/>
              </a:ext>
            </a:extLst>
          </p:cNvPr>
          <p:cNvSpPr>
            <a:spLocks noChangeArrowheads="1" noChangeShapeType="1" noTextEdit="1"/>
          </p:cNvSpPr>
          <p:nvPr/>
        </p:nvSpPr>
        <p:spPr bwMode="auto">
          <a:xfrm>
            <a:off x="1030679"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RELY ON GOD’S PROMISES</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21" name="WordArt 5">
            <a:extLst>
              <a:ext uri="{FF2B5EF4-FFF2-40B4-BE49-F238E27FC236}">
                <a16:creationId xmlns:a16="http://schemas.microsoft.com/office/drawing/2014/main" id="{C3357CBB-B453-416B-8591-B78BB4284325}"/>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Tree>
    <p:extLst>
      <p:ext uri="{BB962C8B-B14F-4D97-AF65-F5344CB8AC3E}">
        <p14:creationId xmlns:p14="http://schemas.microsoft.com/office/powerpoint/2010/main" val="155580707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2BC40E8-C4BC-44B6-A1DE-F97616ACDC6A}"/>
              </a:ext>
            </a:extLst>
          </p:cNvPr>
          <p:cNvPicPr>
            <a:picLocks noChangeAspect="1"/>
          </p:cNvPicPr>
          <p:nvPr/>
        </p:nvPicPr>
        <p:blipFill>
          <a:blip r:embed="rId2"/>
          <a:srcRect/>
          <a:stretch/>
        </p:blipFill>
        <p:spPr>
          <a:xfrm>
            <a:off x="-9665614" y="-6994"/>
            <a:ext cx="19159609" cy="6905193"/>
          </a:xfrm>
          <a:prstGeom prst="rect">
            <a:avLst/>
          </a:prstGeom>
        </p:spPr>
      </p:pic>
      <p:pic>
        <p:nvPicPr>
          <p:cNvPr id="20" name="Picture 19">
            <a:extLst>
              <a:ext uri="{FF2B5EF4-FFF2-40B4-BE49-F238E27FC236}">
                <a16:creationId xmlns:a16="http://schemas.microsoft.com/office/drawing/2014/main" id="{BAA4D3D9-8112-4D77-BA32-A350ADE2E9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9399" y="632142"/>
            <a:ext cx="5550942" cy="5556321"/>
          </a:xfrm>
          <a:prstGeom prst="rect">
            <a:avLst/>
          </a:prstGeom>
        </p:spPr>
      </p:pic>
      <p:sp>
        <p:nvSpPr>
          <p:cNvPr id="8" name="WordArt 5">
            <a:extLst>
              <a:ext uri="{FF2B5EF4-FFF2-40B4-BE49-F238E27FC236}">
                <a16:creationId xmlns:a16="http://schemas.microsoft.com/office/drawing/2014/main" id="{13599B7A-94CF-4F81-AFDC-362F581D7C0C}"/>
              </a:ext>
            </a:extLst>
          </p:cNvPr>
          <p:cNvSpPr>
            <a:spLocks noChangeArrowheads="1" noChangeShapeType="1" noTextEdit="1"/>
          </p:cNvSpPr>
          <p:nvPr/>
        </p:nvSpPr>
        <p:spPr bwMode="auto">
          <a:xfrm>
            <a:off x="1030679"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RELY ON GOD’S PROMISES</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21" name="WordArt 5">
            <a:extLst>
              <a:ext uri="{FF2B5EF4-FFF2-40B4-BE49-F238E27FC236}">
                <a16:creationId xmlns:a16="http://schemas.microsoft.com/office/drawing/2014/main" id="{C3357CBB-B453-416B-8591-B78BB4284325}"/>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
        <p:nvSpPr>
          <p:cNvPr id="11" name="TextBox 10">
            <a:extLst>
              <a:ext uri="{FF2B5EF4-FFF2-40B4-BE49-F238E27FC236}">
                <a16:creationId xmlns:a16="http://schemas.microsoft.com/office/drawing/2014/main" id="{F3CF2980-F48B-49CA-9F1B-4595D5D43751}"/>
              </a:ext>
            </a:extLst>
          </p:cNvPr>
          <p:cNvSpPr txBox="1"/>
          <p:nvPr/>
        </p:nvSpPr>
        <p:spPr>
          <a:xfrm>
            <a:off x="2955759" y="1606432"/>
            <a:ext cx="5536824" cy="51398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Don’t be afraid! Go tell my brothers to leave for Galilee, and they will see me there.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Matthew 28:10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64978666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ABD5EAF-7224-4792-B606-DE906850C957}"/>
              </a:ext>
            </a:extLst>
          </p:cNvPr>
          <p:cNvPicPr>
            <a:picLocks noChangeAspect="1"/>
          </p:cNvPicPr>
          <p:nvPr/>
        </p:nvPicPr>
        <p:blipFill>
          <a:blip r:embed="rId2"/>
          <a:srcRect/>
          <a:stretch/>
        </p:blipFill>
        <p:spPr>
          <a:xfrm>
            <a:off x="-9665614" y="-6994"/>
            <a:ext cx="19159609" cy="6905193"/>
          </a:xfrm>
          <a:prstGeom prst="rect">
            <a:avLst/>
          </a:prstGeom>
        </p:spPr>
      </p:pic>
      <p:pic>
        <p:nvPicPr>
          <p:cNvPr id="26" name="Picture 25">
            <a:extLst>
              <a:ext uri="{FF2B5EF4-FFF2-40B4-BE49-F238E27FC236}">
                <a16:creationId xmlns:a16="http://schemas.microsoft.com/office/drawing/2014/main" id="{2124620D-F0F7-4BFD-B8E7-09BC43C402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9399"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21" name="WordArt 5">
            <a:extLst>
              <a:ext uri="{FF2B5EF4-FFF2-40B4-BE49-F238E27FC236}">
                <a16:creationId xmlns:a16="http://schemas.microsoft.com/office/drawing/2014/main" id="{D19971FB-DE7D-4EB7-80A8-F738BAD5676B}"/>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grpSp>
        <p:nvGrpSpPr>
          <p:cNvPr id="7" name="Group 6">
            <a:extLst>
              <a:ext uri="{FF2B5EF4-FFF2-40B4-BE49-F238E27FC236}">
                <a16:creationId xmlns:a16="http://schemas.microsoft.com/office/drawing/2014/main" id="{90242E33-B5D0-4ECC-B0E0-5A99B91ABD61}"/>
              </a:ext>
            </a:extLst>
          </p:cNvPr>
          <p:cNvGrpSpPr/>
          <p:nvPr/>
        </p:nvGrpSpPr>
        <p:grpSpPr>
          <a:xfrm>
            <a:off x="2081081" y="1338651"/>
            <a:ext cx="6910213" cy="4739200"/>
            <a:chOff x="2098651" y="2112506"/>
            <a:chExt cx="6910213" cy="5180443"/>
          </a:xfrm>
        </p:grpSpPr>
        <p:sp>
          <p:nvSpPr>
            <p:cNvPr id="22" name="WordArt 5">
              <a:extLst>
                <a:ext uri="{FF2B5EF4-FFF2-40B4-BE49-F238E27FC236}">
                  <a16:creationId xmlns:a16="http://schemas.microsoft.com/office/drawing/2014/main" id="{771BA3F7-77C6-4BE9-A5BE-0CA3955BC74E}"/>
                </a:ext>
              </a:extLst>
            </p:cNvPr>
            <p:cNvSpPr>
              <a:spLocks noChangeArrowheads="1" noChangeShapeType="1" noTextEdit="1"/>
            </p:cNvSpPr>
            <p:nvPr/>
          </p:nvSpPr>
          <p:spPr bwMode="auto">
            <a:xfrm>
              <a:off x="2098651" y="2112506"/>
              <a:ext cx="740786" cy="64387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E84B4B"/>
                  </a:solidFill>
                  <a:effectLst/>
                  <a:uLnTx/>
                  <a:uFillTx/>
                  <a:latin typeface="Arial Nova Light" panose="020B0304020202020204" pitchFamily="34" charset="0"/>
                  <a:ea typeface="+mn-ea"/>
                  <a:cs typeface="+mn-cs"/>
                </a:rPr>
                <a:t>“</a:t>
              </a:r>
            </a:p>
          </p:txBody>
        </p:sp>
        <p:sp>
          <p:nvSpPr>
            <p:cNvPr id="23" name="WordArt 5">
              <a:extLst>
                <a:ext uri="{FF2B5EF4-FFF2-40B4-BE49-F238E27FC236}">
                  <a16:creationId xmlns:a16="http://schemas.microsoft.com/office/drawing/2014/main" id="{4FA36768-958D-468E-BE97-E7376D2C7617}"/>
                </a:ext>
              </a:extLst>
            </p:cNvPr>
            <p:cNvSpPr>
              <a:spLocks noChangeArrowheads="1" noChangeShapeType="1" noTextEdit="1"/>
            </p:cNvSpPr>
            <p:nvPr/>
          </p:nvSpPr>
          <p:spPr bwMode="auto">
            <a:xfrm>
              <a:off x="8268077" y="6649069"/>
              <a:ext cx="740787" cy="643880"/>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E84B4B"/>
                  </a:solidFill>
                  <a:effectLst/>
                  <a:uLnTx/>
                  <a:uFillTx/>
                  <a:latin typeface="Arial Nova Light" panose="020B0304020202020204" pitchFamily="34" charset="0"/>
                  <a:ea typeface="+mn-ea"/>
                  <a:cs typeface="+mn-cs"/>
                </a:rPr>
                <a:t>”</a:t>
              </a:r>
            </a:p>
          </p:txBody>
        </p:sp>
        <p:sp>
          <p:nvSpPr>
            <p:cNvPr id="19" name="TextBox 18">
              <a:extLst>
                <a:ext uri="{FF2B5EF4-FFF2-40B4-BE49-F238E27FC236}">
                  <a16:creationId xmlns:a16="http://schemas.microsoft.com/office/drawing/2014/main" id="{7DFEFF50-0A6B-417A-8CC9-680A8C4D52B6}"/>
                </a:ext>
              </a:extLst>
            </p:cNvPr>
            <p:cNvSpPr txBox="1"/>
            <p:nvPr/>
          </p:nvSpPr>
          <p:spPr>
            <a:xfrm>
              <a:off x="2379908" y="2675191"/>
              <a:ext cx="6591831" cy="4541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Medium" panose="020B0603020202020204" pitchFamily="34" charset="0"/>
                  <a:ea typeface="+mn-ea"/>
                  <a:cs typeface="+mn-cs"/>
                </a:rPr>
                <a:t>Remnant’s hope is not in our social ministries, our programs, or anything else that we do. Our hope is in the power of Jesus Christ to change lives. </a:t>
              </a:r>
            </a:p>
          </p:txBody>
        </p:sp>
      </p:grpSp>
      <p:sp>
        <p:nvSpPr>
          <p:cNvPr id="20" name="WordArt 5">
            <a:extLst>
              <a:ext uri="{FF2B5EF4-FFF2-40B4-BE49-F238E27FC236}">
                <a16:creationId xmlns:a16="http://schemas.microsoft.com/office/drawing/2014/main" id="{D5B4DDD8-CEE6-4922-A333-DBCBFB1F57DB}"/>
              </a:ext>
            </a:extLst>
          </p:cNvPr>
          <p:cNvSpPr>
            <a:spLocks noChangeArrowheads="1" noChangeShapeType="1" noTextEdit="1"/>
          </p:cNvSpPr>
          <p:nvPr/>
        </p:nvSpPr>
        <p:spPr bwMode="auto">
          <a:xfrm>
            <a:off x="1030679"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RELY ON GOD’S PROMISES</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57161270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1+#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3D507DA-1349-4799-AFD0-21CD6D7605C8}"/>
              </a:ext>
            </a:extLst>
          </p:cNvPr>
          <p:cNvPicPr>
            <a:picLocks noChangeAspect="1"/>
          </p:cNvPicPr>
          <p:nvPr/>
        </p:nvPicPr>
        <p:blipFill>
          <a:blip r:embed="rId2"/>
          <a:srcRect/>
          <a:stretch/>
        </p:blipFill>
        <p:spPr>
          <a:xfrm>
            <a:off x="-9665614" y="-6994"/>
            <a:ext cx="19159609" cy="6905193"/>
          </a:xfrm>
          <a:prstGeom prst="rect">
            <a:avLst/>
          </a:prstGeom>
        </p:spPr>
      </p:pic>
      <p:pic>
        <p:nvPicPr>
          <p:cNvPr id="20" name="Picture 19">
            <a:extLst>
              <a:ext uri="{FF2B5EF4-FFF2-40B4-BE49-F238E27FC236}">
                <a16:creationId xmlns:a16="http://schemas.microsoft.com/office/drawing/2014/main" id="{7FB6CFC7-C274-4CAC-8476-100BE19D9A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9399" y="632142"/>
            <a:ext cx="5550942" cy="5556321"/>
          </a:xfrm>
          <a:prstGeom prst="rect">
            <a:avLst/>
          </a:prstGeom>
        </p:spPr>
      </p:pic>
      <p:sp>
        <p:nvSpPr>
          <p:cNvPr id="8" name="WordArt 5">
            <a:extLst>
              <a:ext uri="{FF2B5EF4-FFF2-40B4-BE49-F238E27FC236}">
                <a16:creationId xmlns:a16="http://schemas.microsoft.com/office/drawing/2014/main" id="{13599B7A-94CF-4F81-AFDC-362F581D7C0C}"/>
              </a:ext>
            </a:extLst>
          </p:cNvPr>
          <p:cNvSpPr>
            <a:spLocks noChangeArrowheads="1" noChangeShapeType="1" noTextEdit="1"/>
          </p:cNvSpPr>
          <p:nvPr/>
        </p:nvSpPr>
        <p:spPr bwMode="auto">
          <a:xfrm>
            <a:off x="1030679"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RELY ON GOD’S PROMISES</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21" name="WordArt 5">
            <a:extLst>
              <a:ext uri="{FF2B5EF4-FFF2-40B4-BE49-F238E27FC236}">
                <a16:creationId xmlns:a16="http://schemas.microsoft.com/office/drawing/2014/main" id="{C3357CBB-B453-416B-8591-B78BB4284325}"/>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
        <p:nvSpPr>
          <p:cNvPr id="11" name="TextBox 10">
            <a:extLst>
              <a:ext uri="{FF2B5EF4-FFF2-40B4-BE49-F238E27FC236}">
                <a16:creationId xmlns:a16="http://schemas.microsoft.com/office/drawing/2014/main" id="{F3CF2980-F48B-49CA-9F1B-4595D5D43751}"/>
              </a:ext>
            </a:extLst>
          </p:cNvPr>
          <p:cNvSpPr txBox="1"/>
          <p:nvPr/>
        </p:nvSpPr>
        <p:spPr>
          <a:xfrm>
            <a:off x="2955759" y="1606432"/>
            <a:ext cx="5536824"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Give your life to Jesus Christ, and he will turn it around.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Give your heart to him and he will fill it with his presence.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Give your burdens to him, and he will carry them. </a:t>
            </a:r>
          </a:p>
        </p:txBody>
      </p:sp>
    </p:spTree>
    <p:extLst>
      <p:ext uri="{BB962C8B-B14F-4D97-AF65-F5344CB8AC3E}">
        <p14:creationId xmlns:p14="http://schemas.microsoft.com/office/powerpoint/2010/main" val="293484274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10FAC80-BCAF-447A-8CED-573544CC20E9}"/>
              </a:ext>
            </a:extLst>
          </p:cNvPr>
          <p:cNvPicPr>
            <a:picLocks noChangeAspect="1"/>
          </p:cNvPicPr>
          <p:nvPr/>
        </p:nvPicPr>
        <p:blipFill>
          <a:blip r:embed="rId2"/>
          <a:srcRect/>
          <a:stretch/>
        </p:blipFill>
        <p:spPr>
          <a:xfrm>
            <a:off x="-9665614" y="-6994"/>
            <a:ext cx="19159609" cy="6905193"/>
          </a:xfrm>
          <a:prstGeom prst="rect">
            <a:avLst/>
          </a:prstGeom>
        </p:spPr>
      </p:pic>
      <p:pic>
        <p:nvPicPr>
          <p:cNvPr id="20" name="Picture 19">
            <a:extLst>
              <a:ext uri="{FF2B5EF4-FFF2-40B4-BE49-F238E27FC236}">
                <a16:creationId xmlns:a16="http://schemas.microsoft.com/office/drawing/2014/main" id="{C9EA8A04-9C09-4F51-8BB9-DE98159863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9399" y="632142"/>
            <a:ext cx="5550942" cy="5556321"/>
          </a:xfrm>
          <a:prstGeom prst="rect">
            <a:avLst/>
          </a:prstGeom>
        </p:spPr>
      </p:pic>
      <p:sp>
        <p:nvSpPr>
          <p:cNvPr id="8" name="WordArt 5">
            <a:extLst>
              <a:ext uri="{FF2B5EF4-FFF2-40B4-BE49-F238E27FC236}">
                <a16:creationId xmlns:a16="http://schemas.microsoft.com/office/drawing/2014/main" id="{13599B7A-94CF-4F81-AFDC-362F581D7C0C}"/>
              </a:ext>
            </a:extLst>
          </p:cNvPr>
          <p:cNvSpPr>
            <a:spLocks noChangeArrowheads="1" noChangeShapeType="1" noTextEdit="1"/>
          </p:cNvSpPr>
          <p:nvPr/>
        </p:nvSpPr>
        <p:spPr bwMode="auto">
          <a:xfrm>
            <a:off x="1030679"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RELY ON GOD’S PROMISES</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21" name="WordArt 5">
            <a:extLst>
              <a:ext uri="{FF2B5EF4-FFF2-40B4-BE49-F238E27FC236}">
                <a16:creationId xmlns:a16="http://schemas.microsoft.com/office/drawing/2014/main" id="{C3357CBB-B453-416B-8591-B78BB4284325}"/>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
        <p:nvSpPr>
          <p:cNvPr id="11" name="TextBox 10">
            <a:extLst>
              <a:ext uri="{FF2B5EF4-FFF2-40B4-BE49-F238E27FC236}">
                <a16:creationId xmlns:a16="http://schemas.microsoft.com/office/drawing/2014/main" id="{F3CF2980-F48B-49CA-9F1B-4595D5D43751}"/>
              </a:ext>
            </a:extLst>
          </p:cNvPr>
          <p:cNvSpPr txBox="1"/>
          <p:nvPr/>
        </p:nvSpPr>
        <p:spPr>
          <a:xfrm>
            <a:off x="2955759" y="1606432"/>
            <a:ext cx="5536824" cy="50783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Confess your sins to him and he will forgive you, absolutely and completely.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Give him your sorrow, your fear, your broken dreams, your worries, and he will replace them with joy and peace and love and fulfillment. </a:t>
            </a:r>
          </a:p>
        </p:txBody>
      </p:sp>
    </p:spTree>
    <p:extLst>
      <p:ext uri="{BB962C8B-B14F-4D97-AF65-F5344CB8AC3E}">
        <p14:creationId xmlns:p14="http://schemas.microsoft.com/office/powerpoint/2010/main" val="403398734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1CAC3BC-5630-4D24-A82B-B9B1144D3BD2}"/>
              </a:ext>
            </a:extLst>
          </p:cNvPr>
          <p:cNvPicPr>
            <a:picLocks noChangeAspect="1"/>
          </p:cNvPicPr>
          <p:nvPr/>
        </p:nvPicPr>
        <p:blipFill>
          <a:blip r:embed="rId2"/>
          <a:srcRect/>
          <a:stretch/>
        </p:blipFill>
        <p:spPr>
          <a:xfrm>
            <a:off x="0" y="-6994"/>
            <a:ext cx="19159610" cy="6905193"/>
          </a:xfrm>
          <a:prstGeom prst="rect">
            <a:avLst/>
          </a:prstGeom>
        </p:spPr>
      </p:pic>
      <p:pic>
        <p:nvPicPr>
          <p:cNvPr id="12" name="Picture 11">
            <a:extLst>
              <a:ext uri="{FF2B5EF4-FFF2-40B4-BE49-F238E27FC236}">
                <a16:creationId xmlns:a16="http://schemas.microsoft.com/office/drawing/2014/main" id="{15C6C2A5-F3FE-4FB7-A957-DFF702A14A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40902"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21" name="WordArt 5">
            <a:extLst>
              <a:ext uri="{FF2B5EF4-FFF2-40B4-BE49-F238E27FC236}">
                <a16:creationId xmlns:a16="http://schemas.microsoft.com/office/drawing/2014/main" id="{B94D1176-1FD4-40E7-A04E-343FD012C005}"/>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pic>
        <p:nvPicPr>
          <p:cNvPr id="4" name="Picture 3">
            <a:extLst>
              <a:ext uri="{FF2B5EF4-FFF2-40B4-BE49-F238E27FC236}">
                <a16:creationId xmlns:a16="http://schemas.microsoft.com/office/drawing/2014/main" id="{E67CEC0E-11F8-4EF2-8442-A9801DA48E14}"/>
              </a:ext>
            </a:extLst>
          </p:cNvPr>
          <p:cNvPicPr>
            <a:picLocks noChangeAspect="1"/>
          </p:cNvPicPr>
          <p:nvPr/>
        </p:nvPicPr>
        <p:blipFill>
          <a:blip r:embed="rId5"/>
          <a:stretch>
            <a:fillRect/>
          </a:stretch>
        </p:blipFill>
        <p:spPr>
          <a:xfrm>
            <a:off x="183717" y="733323"/>
            <a:ext cx="8776565" cy="5075612"/>
          </a:xfrm>
          <a:prstGeom prst="rect">
            <a:avLst/>
          </a:prstGeom>
        </p:spPr>
      </p:pic>
    </p:spTree>
    <p:extLst>
      <p:ext uri="{BB962C8B-B14F-4D97-AF65-F5344CB8AC3E}">
        <p14:creationId xmlns:p14="http://schemas.microsoft.com/office/powerpoint/2010/main" val="60324627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CBD1C07-D640-40FC-BA9C-F29712CC3E42}"/>
              </a:ext>
            </a:extLst>
          </p:cNvPr>
          <p:cNvPicPr>
            <a:picLocks noChangeAspect="1"/>
          </p:cNvPicPr>
          <p:nvPr/>
        </p:nvPicPr>
        <p:blipFill>
          <a:blip r:embed="rId2"/>
          <a:srcRect/>
          <a:stretch/>
        </p:blipFill>
        <p:spPr>
          <a:xfrm>
            <a:off x="-9665614" y="-6994"/>
            <a:ext cx="19159609" cy="6905193"/>
          </a:xfrm>
          <a:prstGeom prst="rect">
            <a:avLst/>
          </a:prstGeom>
        </p:spPr>
      </p:pic>
      <p:pic>
        <p:nvPicPr>
          <p:cNvPr id="26" name="Picture 25">
            <a:extLst>
              <a:ext uri="{FF2B5EF4-FFF2-40B4-BE49-F238E27FC236}">
                <a16:creationId xmlns:a16="http://schemas.microsoft.com/office/drawing/2014/main" id="{9670A723-7BA5-48B9-B825-9CC305972C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9399"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#findingpeace</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21" name="WordArt 5">
            <a:extLst>
              <a:ext uri="{FF2B5EF4-FFF2-40B4-BE49-F238E27FC236}">
                <a16:creationId xmlns:a16="http://schemas.microsoft.com/office/drawing/2014/main" id="{D19971FB-DE7D-4EB7-80A8-F738BAD5676B}"/>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grpSp>
        <p:nvGrpSpPr>
          <p:cNvPr id="7" name="Group 6">
            <a:extLst>
              <a:ext uri="{FF2B5EF4-FFF2-40B4-BE49-F238E27FC236}">
                <a16:creationId xmlns:a16="http://schemas.microsoft.com/office/drawing/2014/main" id="{90242E33-B5D0-4ECC-B0E0-5A99B91ABD61}"/>
              </a:ext>
            </a:extLst>
          </p:cNvPr>
          <p:cNvGrpSpPr/>
          <p:nvPr/>
        </p:nvGrpSpPr>
        <p:grpSpPr>
          <a:xfrm>
            <a:off x="2081081" y="1338651"/>
            <a:ext cx="6910213" cy="4739200"/>
            <a:chOff x="2098651" y="2112506"/>
            <a:chExt cx="6910213" cy="5180443"/>
          </a:xfrm>
        </p:grpSpPr>
        <p:sp>
          <p:nvSpPr>
            <p:cNvPr id="22" name="WordArt 5">
              <a:extLst>
                <a:ext uri="{FF2B5EF4-FFF2-40B4-BE49-F238E27FC236}">
                  <a16:creationId xmlns:a16="http://schemas.microsoft.com/office/drawing/2014/main" id="{771BA3F7-77C6-4BE9-A5BE-0CA3955BC74E}"/>
                </a:ext>
              </a:extLst>
            </p:cNvPr>
            <p:cNvSpPr>
              <a:spLocks noChangeArrowheads="1" noChangeShapeType="1" noTextEdit="1"/>
            </p:cNvSpPr>
            <p:nvPr/>
          </p:nvSpPr>
          <p:spPr bwMode="auto">
            <a:xfrm>
              <a:off x="2098651" y="2112506"/>
              <a:ext cx="740786" cy="64387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E84B4B"/>
                  </a:solidFill>
                  <a:effectLst/>
                  <a:uLnTx/>
                  <a:uFillTx/>
                  <a:latin typeface="Arial Nova Light" panose="020B0304020202020204" pitchFamily="34" charset="0"/>
                  <a:ea typeface="+mn-ea"/>
                  <a:cs typeface="+mn-cs"/>
                </a:rPr>
                <a:t>“</a:t>
              </a:r>
            </a:p>
          </p:txBody>
        </p:sp>
        <p:sp>
          <p:nvSpPr>
            <p:cNvPr id="23" name="WordArt 5">
              <a:extLst>
                <a:ext uri="{FF2B5EF4-FFF2-40B4-BE49-F238E27FC236}">
                  <a16:creationId xmlns:a16="http://schemas.microsoft.com/office/drawing/2014/main" id="{4FA36768-958D-468E-BE97-E7376D2C7617}"/>
                </a:ext>
              </a:extLst>
            </p:cNvPr>
            <p:cNvSpPr>
              <a:spLocks noChangeArrowheads="1" noChangeShapeType="1" noTextEdit="1"/>
            </p:cNvSpPr>
            <p:nvPr/>
          </p:nvSpPr>
          <p:spPr bwMode="auto">
            <a:xfrm>
              <a:off x="8268077" y="6649069"/>
              <a:ext cx="740787" cy="643880"/>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E84B4B"/>
                  </a:solidFill>
                  <a:effectLst/>
                  <a:uLnTx/>
                  <a:uFillTx/>
                  <a:latin typeface="Arial Nova Light" panose="020B0304020202020204" pitchFamily="34" charset="0"/>
                  <a:ea typeface="+mn-ea"/>
                  <a:cs typeface="+mn-cs"/>
                </a:rPr>
                <a:t>”</a:t>
              </a:r>
            </a:p>
          </p:txBody>
        </p:sp>
        <p:sp>
          <p:nvSpPr>
            <p:cNvPr id="19" name="TextBox 18">
              <a:extLst>
                <a:ext uri="{FF2B5EF4-FFF2-40B4-BE49-F238E27FC236}">
                  <a16:creationId xmlns:a16="http://schemas.microsoft.com/office/drawing/2014/main" id="{7DFEFF50-0A6B-417A-8CC9-680A8C4D52B6}"/>
                </a:ext>
              </a:extLst>
            </p:cNvPr>
            <p:cNvSpPr txBox="1"/>
            <p:nvPr/>
          </p:nvSpPr>
          <p:spPr>
            <a:xfrm>
              <a:off x="2379908" y="2675191"/>
              <a:ext cx="6591831" cy="45418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Medium" panose="020B0603020202020204" pitchFamily="34" charset="0"/>
                  <a:ea typeface="+mn-ea"/>
                  <a:cs typeface="+mn-cs"/>
                </a:rPr>
                <a:t>These are bold promises to make, but I make them without hesitation, because I know that I can rely on the promises of Jesus. </a:t>
              </a:r>
            </a:p>
          </p:txBody>
        </p:sp>
      </p:grpSp>
      <p:sp>
        <p:nvSpPr>
          <p:cNvPr id="20" name="WordArt 5">
            <a:extLst>
              <a:ext uri="{FF2B5EF4-FFF2-40B4-BE49-F238E27FC236}">
                <a16:creationId xmlns:a16="http://schemas.microsoft.com/office/drawing/2014/main" id="{D5B4DDD8-CEE6-4922-A333-DBCBFB1F57DB}"/>
              </a:ext>
            </a:extLst>
          </p:cNvPr>
          <p:cNvSpPr>
            <a:spLocks noChangeArrowheads="1" noChangeShapeType="1" noTextEdit="1"/>
          </p:cNvSpPr>
          <p:nvPr/>
        </p:nvSpPr>
        <p:spPr bwMode="auto">
          <a:xfrm>
            <a:off x="1030679"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RELY ON GOD’S PROMISES</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105324920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1+#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9FCAC32-EF65-4D36-A32D-A256F4B07EAD}"/>
              </a:ext>
            </a:extLst>
          </p:cNvPr>
          <p:cNvPicPr>
            <a:picLocks noChangeAspect="1"/>
          </p:cNvPicPr>
          <p:nvPr/>
        </p:nvPicPr>
        <p:blipFill>
          <a:blip r:embed="rId2"/>
          <a:srcRect/>
          <a:stretch/>
        </p:blipFill>
        <p:spPr>
          <a:xfrm>
            <a:off x="-9665614" y="-6994"/>
            <a:ext cx="19159609" cy="6905193"/>
          </a:xfrm>
          <a:prstGeom prst="rect">
            <a:avLst/>
          </a:prstGeom>
        </p:spPr>
      </p:pic>
      <p:pic>
        <p:nvPicPr>
          <p:cNvPr id="26" name="Picture 25">
            <a:extLst>
              <a:ext uri="{FF2B5EF4-FFF2-40B4-BE49-F238E27FC236}">
                <a16:creationId xmlns:a16="http://schemas.microsoft.com/office/drawing/2014/main" id="{BC90C34A-6F31-4DE4-A504-53CC519D60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9399"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#findingpeace</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21" name="WordArt 5">
            <a:extLst>
              <a:ext uri="{FF2B5EF4-FFF2-40B4-BE49-F238E27FC236}">
                <a16:creationId xmlns:a16="http://schemas.microsoft.com/office/drawing/2014/main" id="{D19971FB-DE7D-4EB7-80A8-F738BAD5676B}"/>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grpSp>
        <p:nvGrpSpPr>
          <p:cNvPr id="7" name="Group 6">
            <a:extLst>
              <a:ext uri="{FF2B5EF4-FFF2-40B4-BE49-F238E27FC236}">
                <a16:creationId xmlns:a16="http://schemas.microsoft.com/office/drawing/2014/main" id="{90242E33-B5D0-4ECC-B0E0-5A99B91ABD61}"/>
              </a:ext>
            </a:extLst>
          </p:cNvPr>
          <p:cNvGrpSpPr/>
          <p:nvPr/>
        </p:nvGrpSpPr>
        <p:grpSpPr>
          <a:xfrm>
            <a:off x="2081081" y="1338651"/>
            <a:ext cx="6860577" cy="4358730"/>
            <a:chOff x="2098651" y="2112506"/>
            <a:chExt cx="6860577" cy="4764549"/>
          </a:xfrm>
        </p:grpSpPr>
        <p:sp>
          <p:nvSpPr>
            <p:cNvPr id="22" name="WordArt 5">
              <a:extLst>
                <a:ext uri="{FF2B5EF4-FFF2-40B4-BE49-F238E27FC236}">
                  <a16:creationId xmlns:a16="http://schemas.microsoft.com/office/drawing/2014/main" id="{771BA3F7-77C6-4BE9-A5BE-0CA3955BC74E}"/>
                </a:ext>
              </a:extLst>
            </p:cNvPr>
            <p:cNvSpPr>
              <a:spLocks noChangeArrowheads="1" noChangeShapeType="1" noTextEdit="1"/>
            </p:cNvSpPr>
            <p:nvPr/>
          </p:nvSpPr>
          <p:spPr bwMode="auto">
            <a:xfrm>
              <a:off x="2098651" y="2112506"/>
              <a:ext cx="740786" cy="64387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E84B4B"/>
                  </a:solidFill>
                  <a:effectLst/>
                  <a:uLnTx/>
                  <a:uFillTx/>
                  <a:latin typeface="Arial Nova Light" panose="020B0304020202020204" pitchFamily="34" charset="0"/>
                  <a:ea typeface="+mn-ea"/>
                  <a:cs typeface="+mn-cs"/>
                </a:rPr>
                <a:t>“</a:t>
              </a:r>
            </a:p>
          </p:txBody>
        </p:sp>
        <p:sp>
          <p:nvSpPr>
            <p:cNvPr id="23" name="WordArt 5">
              <a:extLst>
                <a:ext uri="{FF2B5EF4-FFF2-40B4-BE49-F238E27FC236}">
                  <a16:creationId xmlns:a16="http://schemas.microsoft.com/office/drawing/2014/main" id="{4FA36768-958D-468E-BE97-E7376D2C7617}"/>
                </a:ext>
              </a:extLst>
            </p:cNvPr>
            <p:cNvSpPr>
              <a:spLocks noChangeArrowheads="1" noChangeShapeType="1" noTextEdit="1"/>
            </p:cNvSpPr>
            <p:nvPr/>
          </p:nvSpPr>
          <p:spPr bwMode="auto">
            <a:xfrm>
              <a:off x="8218441" y="6233175"/>
              <a:ext cx="740787" cy="643880"/>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E84B4B"/>
                  </a:solidFill>
                  <a:effectLst/>
                  <a:uLnTx/>
                  <a:uFillTx/>
                  <a:latin typeface="Arial Nova Light" panose="020B0304020202020204" pitchFamily="34" charset="0"/>
                  <a:ea typeface="+mn-ea"/>
                  <a:cs typeface="+mn-cs"/>
                </a:rPr>
                <a:t>”</a:t>
              </a:r>
            </a:p>
          </p:txBody>
        </p:sp>
        <p:sp>
          <p:nvSpPr>
            <p:cNvPr id="19" name="TextBox 18">
              <a:extLst>
                <a:ext uri="{FF2B5EF4-FFF2-40B4-BE49-F238E27FC236}">
                  <a16:creationId xmlns:a16="http://schemas.microsoft.com/office/drawing/2014/main" id="{7DFEFF50-0A6B-417A-8CC9-680A8C4D52B6}"/>
                </a:ext>
              </a:extLst>
            </p:cNvPr>
            <p:cNvSpPr txBox="1"/>
            <p:nvPr/>
          </p:nvSpPr>
          <p:spPr>
            <a:xfrm>
              <a:off x="2367397" y="2859184"/>
              <a:ext cx="6591831" cy="333067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Medium" panose="020B0603020202020204" pitchFamily="34" charset="0"/>
                  <a:ea typeface="+mn-ea"/>
                  <a:cs typeface="+mn-cs"/>
                </a:rPr>
                <a:t>Without the promises of Jesus, the church doesn't have much to offer the world--if anything at all. </a:t>
              </a:r>
            </a:p>
          </p:txBody>
        </p:sp>
      </p:grpSp>
      <p:sp>
        <p:nvSpPr>
          <p:cNvPr id="20" name="WordArt 5">
            <a:extLst>
              <a:ext uri="{FF2B5EF4-FFF2-40B4-BE49-F238E27FC236}">
                <a16:creationId xmlns:a16="http://schemas.microsoft.com/office/drawing/2014/main" id="{D5B4DDD8-CEE6-4922-A333-DBCBFB1F57DB}"/>
              </a:ext>
            </a:extLst>
          </p:cNvPr>
          <p:cNvSpPr>
            <a:spLocks noChangeArrowheads="1" noChangeShapeType="1" noTextEdit="1"/>
          </p:cNvSpPr>
          <p:nvPr/>
        </p:nvSpPr>
        <p:spPr bwMode="auto">
          <a:xfrm>
            <a:off x="1030679"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RELY ON GOD’S PROMISES</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79861609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1+#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38019AC-11D1-48F4-8A95-705B94F268F1}"/>
              </a:ext>
            </a:extLst>
          </p:cNvPr>
          <p:cNvPicPr>
            <a:picLocks noChangeAspect="1"/>
          </p:cNvPicPr>
          <p:nvPr/>
        </p:nvPicPr>
        <p:blipFill>
          <a:blip r:embed="rId2"/>
          <a:srcRect/>
          <a:stretch/>
        </p:blipFill>
        <p:spPr>
          <a:xfrm>
            <a:off x="-9665614" y="-6994"/>
            <a:ext cx="19159609" cy="6905193"/>
          </a:xfrm>
          <a:prstGeom prst="rect">
            <a:avLst/>
          </a:prstGeom>
        </p:spPr>
      </p:pic>
      <p:pic>
        <p:nvPicPr>
          <p:cNvPr id="20" name="Picture 19">
            <a:extLst>
              <a:ext uri="{FF2B5EF4-FFF2-40B4-BE49-F238E27FC236}">
                <a16:creationId xmlns:a16="http://schemas.microsoft.com/office/drawing/2014/main" id="{49FD7AB8-CA1A-4926-8794-1FB47DDE91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9399" y="632142"/>
            <a:ext cx="5550942" cy="5556321"/>
          </a:xfrm>
          <a:prstGeom prst="rect">
            <a:avLst/>
          </a:prstGeom>
        </p:spPr>
      </p:pic>
      <p:sp>
        <p:nvSpPr>
          <p:cNvPr id="8" name="WordArt 5">
            <a:extLst>
              <a:ext uri="{FF2B5EF4-FFF2-40B4-BE49-F238E27FC236}">
                <a16:creationId xmlns:a16="http://schemas.microsoft.com/office/drawing/2014/main" id="{13599B7A-94CF-4F81-AFDC-362F581D7C0C}"/>
              </a:ext>
            </a:extLst>
          </p:cNvPr>
          <p:cNvSpPr>
            <a:spLocks noChangeArrowheads="1" noChangeShapeType="1" noTextEdit="1"/>
          </p:cNvSpPr>
          <p:nvPr/>
        </p:nvSpPr>
        <p:spPr bwMode="auto">
          <a:xfrm>
            <a:off x="1030679"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RELY ON GOD’S PROMISES</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21" name="WordArt 5">
            <a:extLst>
              <a:ext uri="{FF2B5EF4-FFF2-40B4-BE49-F238E27FC236}">
                <a16:creationId xmlns:a16="http://schemas.microsoft.com/office/drawing/2014/main" id="{C3357CBB-B453-416B-8591-B78BB4284325}"/>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
        <p:nvSpPr>
          <p:cNvPr id="11" name="TextBox 10">
            <a:extLst>
              <a:ext uri="{FF2B5EF4-FFF2-40B4-BE49-F238E27FC236}">
                <a16:creationId xmlns:a16="http://schemas.microsoft.com/office/drawing/2014/main" id="{F3CF2980-F48B-49CA-9F1B-4595D5D43751}"/>
              </a:ext>
            </a:extLst>
          </p:cNvPr>
          <p:cNvSpPr txBox="1"/>
          <p:nvPr/>
        </p:nvSpPr>
        <p:spPr>
          <a:xfrm>
            <a:off x="3028330" y="2218035"/>
            <a:ext cx="5536824"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We couldn't offer joyful fellowship, because he's our source of joy; without his promises, our joy wouldn't exist. </a:t>
            </a:r>
          </a:p>
        </p:txBody>
      </p:sp>
    </p:spTree>
    <p:extLst>
      <p:ext uri="{BB962C8B-B14F-4D97-AF65-F5344CB8AC3E}">
        <p14:creationId xmlns:p14="http://schemas.microsoft.com/office/powerpoint/2010/main" val="5270088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244D029-4868-4597-B6E5-16287D41DD2F}"/>
              </a:ext>
            </a:extLst>
          </p:cNvPr>
          <p:cNvPicPr>
            <a:picLocks noChangeAspect="1"/>
          </p:cNvPicPr>
          <p:nvPr/>
        </p:nvPicPr>
        <p:blipFill>
          <a:blip r:embed="rId2"/>
          <a:srcRect/>
          <a:stretch/>
        </p:blipFill>
        <p:spPr>
          <a:xfrm>
            <a:off x="-9665614" y="-6994"/>
            <a:ext cx="19159609" cy="6905193"/>
          </a:xfrm>
          <a:prstGeom prst="rect">
            <a:avLst/>
          </a:prstGeom>
        </p:spPr>
      </p:pic>
      <p:pic>
        <p:nvPicPr>
          <p:cNvPr id="20" name="Picture 19">
            <a:extLst>
              <a:ext uri="{FF2B5EF4-FFF2-40B4-BE49-F238E27FC236}">
                <a16:creationId xmlns:a16="http://schemas.microsoft.com/office/drawing/2014/main" id="{1270321A-6015-49DD-9DB0-20AEB983BCC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9399" y="632142"/>
            <a:ext cx="5550942" cy="5556321"/>
          </a:xfrm>
          <a:prstGeom prst="rect">
            <a:avLst/>
          </a:prstGeom>
        </p:spPr>
      </p:pic>
      <p:sp>
        <p:nvSpPr>
          <p:cNvPr id="8" name="WordArt 5">
            <a:extLst>
              <a:ext uri="{FF2B5EF4-FFF2-40B4-BE49-F238E27FC236}">
                <a16:creationId xmlns:a16="http://schemas.microsoft.com/office/drawing/2014/main" id="{13599B7A-94CF-4F81-AFDC-362F581D7C0C}"/>
              </a:ext>
            </a:extLst>
          </p:cNvPr>
          <p:cNvSpPr>
            <a:spLocks noChangeArrowheads="1" noChangeShapeType="1" noTextEdit="1"/>
          </p:cNvSpPr>
          <p:nvPr/>
        </p:nvSpPr>
        <p:spPr bwMode="auto">
          <a:xfrm>
            <a:off x="1030679"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RELY ON GOD’S PROMISES</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21" name="WordArt 5">
            <a:extLst>
              <a:ext uri="{FF2B5EF4-FFF2-40B4-BE49-F238E27FC236}">
                <a16:creationId xmlns:a16="http://schemas.microsoft.com/office/drawing/2014/main" id="{C3357CBB-B453-416B-8591-B78BB4284325}"/>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
        <p:nvSpPr>
          <p:cNvPr id="11" name="TextBox 10">
            <a:extLst>
              <a:ext uri="{FF2B5EF4-FFF2-40B4-BE49-F238E27FC236}">
                <a16:creationId xmlns:a16="http://schemas.microsoft.com/office/drawing/2014/main" id="{F3CF2980-F48B-49CA-9F1B-4595D5D43751}"/>
              </a:ext>
            </a:extLst>
          </p:cNvPr>
          <p:cNvSpPr txBox="1"/>
          <p:nvPr/>
        </p:nvSpPr>
        <p:spPr>
          <a:xfrm>
            <a:off x="2720205" y="1380805"/>
            <a:ext cx="6133564" cy="50783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We couldn't offer social ministries, because those ministries are operated by people whose lives have been changed his power.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Without his promises, those lives would never have been changed, and those ministries wouldn't exist. </a:t>
            </a:r>
          </a:p>
        </p:txBody>
      </p:sp>
    </p:spTree>
    <p:extLst>
      <p:ext uri="{BB962C8B-B14F-4D97-AF65-F5344CB8AC3E}">
        <p14:creationId xmlns:p14="http://schemas.microsoft.com/office/powerpoint/2010/main" val="177615245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35E2D59-775E-4C0F-9BDE-1DCA9E857D85}"/>
              </a:ext>
            </a:extLst>
          </p:cNvPr>
          <p:cNvPicPr>
            <a:picLocks noChangeAspect="1"/>
          </p:cNvPicPr>
          <p:nvPr/>
        </p:nvPicPr>
        <p:blipFill>
          <a:blip r:embed="rId2"/>
          <a:srcRect/>
          <a:stretch/>
        </p:blipFill>
        <p:spPr>
          <a:xfrm>
            <a:off x="-9665614" y="-6994"/>
            <a:ext cx="19159609" cy="6905193"/>
          </a:xfrm>
          <a:prstGeom prst="rect">
            <a:avLst/>
          </a:prstGeom>
        </p:spPr>
      </p:pic>
      <p:pic>
        <p:nvPicPr>
          <p:cNvPr id="20" name="Picture 19">
            <a:extLst>
              <a:ext uri="{FF2B5EF4-FFF2-40B4-BE49-F238E27FC236}">
                <a16:creationId xmlns:a16="http://schemas.microsoft.com/office/drawing/2014/main" id="{E9F81446-9107-4204-9CAC-684BF0B5DA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9399" y="632142"/>
            <a:ext cx="5550942" cy="5556321"/>
          </a:xfrm>
          <a:prstGeom prst="rect">
            <a:avLst/>
          </a:prstGeom>
        </p:spPr>
      </p:pic>
      <p:sp>
        <p:nvSpPr>
          <p:cNvPr id="8" name="WordArt 5">
            <a:extLst>
              <a:ext uri="{FF2B5EF4-FFF2-40B4-BE49-F238E27FC236}">
                <a16:creationId xmlns:a16="http://schemas.microsoft.com/office/drawing/2014/main" id="{13599B7A-94CF-4F81-AFDC-362F581D7C0C}"/>
              </a:ext>
            </a:extLst>
          </p:cNvPr>
          <p:cNvSpPr>
            <a:spLocks noChangeArrowheads="1" noChangeShapeType="1" noTextEdit="1"/>
          </p:cNvSpPr>
          <p:nvPr/>
        </p:nvSpPr>
        <p:spPr bwMode="auto">
          <a:xfrm>
            <a:off x="1030679"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RELY ON GOD’S PROMISES</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21" name="WordArt 5">
            <a:extLst>
              <a:ext uri="{FF2B5EF4-FFF2-40B4-BE49-F238E27FC236}">
                <a16:creationId xmlns:a16="http://schemas.microsoft.com/office/drawing/2014/main" id="{C3357CBB-B453-416B-8591-B78BB4284325}"/>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
        <p:nvSpPr>
          <p:cNvPr id="11" name="TextBox 10">
            <a:extLst>
              <a:ext uri="{FF2B5EF4-FFF2-40B4-BE49-F238E27FC236}">
                <a16:creationId xmlns:a16="http://schemas.microsoft.com/office/drawing/2014/main" id="{F3CF2980-F48B-49CA-9F1B-4595D5D43751}"/>
              </a:ext>
            </a:extLst>
          </p:cNvPr>
          <p:cNvSpPr txBox="1"/>
          <p:nvPr/>
        </p:nvSpPr>
        <p:spPr>
          <a:xfrm>
            <a:off x="3012358" y="2218035"/>
            <a:ext cx="5536824"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We couldn't open our doors for public services, because without his promises, there are no songs to sing and no message to preach.</a:t>
            </a:r>
          </a:p>
        </p:txBody>
      </p:sp>
    </p:spTree>
    <p:extLst>
      <p:ext uri="{BB962C8B-B14F-4D97-AF65-F5344CB8AC3E}">
        <p14:creationId xmlns:p14="http://schemas.microsoft.com/office/powerpoint/2010/main" val="374464639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C052E7B-96C6-4E8F-BBB4-ABE48F529A7C}"/>
              </a:ext>
            </a:extLst>
          </p:cNvPr>
          <p:cNvPicPr>
            <a:picLocks noChangeAspect="1"/>
          </p:cNvPicPr>
          <p:nvPr/>
        </p:nvPicPr>
        <p:blipFill>
          <a:blip r:embed="rId2"/>
          <a:srcRect/>
          <a:stretch/>
        </p:blipFill>
        <p:spPr>
          <a:xfrm>
            <a:off x="0" y="-6994"/>
            <a:ext cx="19159610" cy="6905193"/>
          </a:xfrm>
          <a:prstGeom prst="rect">
            <a:avLst/>
          </a:prstGeom>
        </p:spPr>
      </p:pic>
      <p:pic>
        <p:nvPicPr>
          <p:cNvPr id="20" name="Picture 19">
            <a:extLst>
              <a:ext uri="{FF2B5EF4-FFF2-40B4-BE49-F238E27FC236}">
                <a16:creationId xmlns:a16="http://schemas.microsoft.com/office/drawing/2014/main" id="{B972FDA5-190B-46E0-BED9-B154F78263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40902"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6" name="TextBox 5">
            <a:extLst>
              <a:ext uri="{FF2B5EF4-FFF2-40B4-BE49-F238E27FC236}">
                <a16:creationId xmlns:a16="http://schemas.microsoft.com/office/drawing/2014/main" id="{7CEFD703-4360-40C9-925C-2E49E8B63BED}"/>
              </a:ext>
            </a:extLst>
          </p:cNvPr>
          <p:cNvSpPr txBox="1"/>
          <p:nvPr/>
        </p:nvSpPr>
        <p:spPr>
          <a:xfrm>
            <a:off x="222292" y="1348800"/>
            <a:ext cx="5536824" cy="55092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Therefore, go and make disciples of all the nations, baptizing them in the name of the Father and the Son and the Holy Spirit. 20 Teach these new disciples to obey all the commands I have given you.</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Matthew 28:19-20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endParaRPr>
          </a:p>
        </p:txBody>
      </p:sp>
      <p:sp>
        <p:nvSpPr>
          <p:cNvPr id="19" name="WordArt 5">
            <a:extLst>
              <a:ext uri="{FF2B5EF4-FFF2-40B4-BE49-F238E27FC236}">
                <a16:creationId xmlns:a16="http://schemas.microsoft.com/office/drawing/2014/main" id="{BFB5F337-E78A-412E-B090-0DC287C11C3C}"/>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
        <p:nvSpPr>
          <p:cNvPr id="21" name="WordArt 5">
            <a:extLst>
              <a:ext uri="{FF2B5EF4-FFF2-40B4-BE49-F238E27FC236}">
                <a16:creationId xmlns:a16="http://schemas.microsoft.com/office/drawing/2014/main" id="{B658D0CF-2F09-4023-9A9B-85184E3C64B1}"/>
              </a:ext>
            </a:extLst>
          </p:cNvPr>
          <p:cNvSpPr>
            <a:spLocks noChangeArrowheads="1" noChangeShapeType="1" noTextEdit="1"/>
          </p:cNvSpPr>
          <p:nvPr/>
        </p:nvSpPr>
        <p:spPr bwMode="auto">
          <a:xfrm>
            <a:off x="222292"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FOCUS ON YOUR MISSION</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46097592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F35DC6-02D4-41EE-A750-E1625BA348D5}"/>
              </a:ext>
            </a:extLst>
          </p:cNvPr>
          <p:cNvPicPr>
            <a:picLocks noChangeAspect="1"/>
          </p:cNvPicPr>
          <p:nvPr/>
        </p:nvPicPr>
        <p:blipFill>
          <a:blip r:embed="rId2"/>
          <a:srcRect/>
          <a:stretch/>
        </p:blipFill>
        <p:spPr>
          <a:xfrm>
            <a:off x="0" y="-6994"/>
            <a:ext cx="19159610" cy="6905193"/>
          </a:xfrm>
          <a:prstGeom prst="rect">
            <a:avLst/>
          </a:prstGeom>
        </p:spPr>
      </p:pic>
      <p:pic>
        <p:nvPicPr>
          <p:cNvPr id="20" name="Picture 19">
            <a:extLst>
              <a:ext uri="{FF2B5EF4-FFF2-40B4-BE49-F238E27FC236}">
                <a16:creationId xmlns:a16="http://schemas.microsoft.com/office/drawing/2014/main" id="{C8ACEF9C-4713-4320-885A-CAB2BBF50A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40902"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6" name="TextBox 5">
            <a:extLst>
              <a:ext uri="{FF2B5EF4-FFF2-40B4-BE49-F238E27FC236}">
                <a16:creationId xmlns:a16="http://schemas.microsoft.com/office/drawing/2014/main" id="{7CEFD703-4360-40C9-925C-2E49E8B63BED}"/>
              </a:ext>
            </a:extLst>
          </p:cNvPr>
          <p:cNvSpPr txBox="1"/>
          <p:nvPr/>
        </p:nvSpPr>
        <p:spPr>
          <a:xfrm>
            <a:off x="222292" y="2070794"/>
            <a:ext cx="5536824"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And then he told them, “Go into all the world and preach the Good News to everyone.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Mark 16:15</a:t>
            </a:r>
            <a:endParaRPr kumimoji="0" lang="en-US" sz="3600" b="1"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endParaRPr>
          </a:p>
        </p:txBody>
      </p:sp>
      <p:sp>
        <p:nvSpPr>
          <p:cNvPr id="19" name="WordArt 5">
            <a:extLst>
              <a:ext uri="{FF2B5EF4-FFF2-40B4-BE49-F238E27FC236}">
                <a16:creationId xmlns:a16="http://schemas.microsoft.com/office/drawing/2014/main" id="{BFB5F337-E78A-412E-B090-0DC287C11C3C}"/>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
        <p:nvSpPr>
          <p:cNvPr id="21" name="WordArt 5">
            <a:extLst>
              <a:ext uri="{FF2B5EF4-FFF2-40B4-BE49-F238E27FC236}">
                <a16:creationId xmlns:a16="http://schemas.microsoft.com/office/drawing/2014/main" id="{B658D0CF-2F09-4023-9A9B-85184E3C64B1}"/>
              </a:ext>
            </a:extLst>
          </p:cNvPr>
          <p:cNvSpPr>
            <a:spLocks noChangeArrowheads="1" noChangeShapeType="1" noTextEdit="1"/>
          </p:cNvSpPr>
          <p:nvPr/>
        </p:nvSpPr>
        <p:spPr bwMode="auto">
          <a:xfrm>
            <a:off x="222292"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FOCUS ON YOUR MISSION</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128923886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F63D8C1-CB00-4DA6-A998-B013220AF832}"/>
              </a:ext>
            </a:extLst>
          </p:cNvPr>
          <p:cNvPicPr>
            <a:picLocks noChangeAspect="1"/>
          </p:cNvPicPr>
          <p:nvPr/>
        </p:nvPicPr>
        <p:blipFill>
          <a:blip r:embed="rId2"/>
          <a:srcRect/>
          <a:stretch/>
        </p:blipFill>
        <p:spPr>
          <a:xfrm>
            <a:off x="0" y="-6994"/>
            <a:ext cx="19159610" cy="6905193"/>
          </a:xfrm>
          <a:prstGeom prst="rect">
            <a:avLst/>
          </a:prstGeom>
        </p:spPr>
      </p:pic>
      <p:pic>
        <p:nvPicPr>
          <p:cNvPr id="20" name="Picture 19">
            <a:extLst>
              <a:ext uri="{FF2B5EF4-FFF2-40B4-BE49-F238E27FC236}">
                <a16:creationId xmlns:a16="http://schemas.microsoft.com/office/drawing/2014/main" id="{5D33BCF6-2B72-4FF4-BE7B-A7F9964951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40902"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6" name="TextBox 5">
            <a:extLst>
              <a:ext uri="{FF2B5EF4-FFF2-40B4-BE49-F238E27FC236}">
                <a16:creationId xmlns:a16="http://schemas.microsoft.com/office/drawing/2014/main" id="{7CEFD703-4360-40C9-925C-2E49E8B63BED}"/>
              </a:ext>
            </a:extLst>
          </p:cNvPr>
          <p:cNvSpPr txBox="1"/>
          <p:nvPr/>
        </p:nvSpPr>
        <p:spPr>
          <a:xfrm>
            <a:off x="222292" y="1923647"/>
            <a:ext cx="5536824" cy="34778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"...repentance and forgiveness of sins will be preached in his name to all nations...“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Luke 24:47(NIV)</a:t>
            </a:r>
            <a:endParaRPr kumimoji="0" lang="en-US" sz="3200" b="1"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endParaRPr>
          </a:p>
        </p:txBody>
      </p:sp>
      <p:sp>
        <p:nvSpPr>
          <p:cNvPr id="19" name="WordArt 5">
            <a:extLst>
              <a:ext uri="{FF2B5EF4-FFF2-40B4-BE49-F238E27FC236}">
                <a16:creationId xmlns:a16="http://schemas.microsoft.com/office/drawing/2014/main" id="{BFB5F337-E78A-412E-B090-0DC287C11C3C}"/>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
        <p:nvSpPr>
          <p:cNvPr id="21" name="WordArt 5">
            <a:extLst>
              <a:ext uri="{FF2B5EF4-FFF2-40B4-BE49-F238E27FC236}">
                <a16:creationId xmlns:a16="http://schemas.microsoft.com/office/drawing/2014/main" id="{B658D0CF-2F09-4023-9A9B-85184E3C64B1}"/>
              </a:ext>
            </a:extLst>
          </p:cNvPr>
          <p:cNvSpPr>
            <a:spLocks noChangeArrowheads="1" noChangeShapeType="1" noTextEdit="1"/>
          </p:cNvSpPr>
          <p:nvPr/>
        </p:nvSpPr>
        <p:spPr bwMode="auto">
          <a:xfrm>
            <a:off x="222292"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FOCUS ON YOUR MISSION</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106782839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04E5ACB-7471-4771-B5C9-EC0CF9787239}"/>
              </a:ext>
            </a:extLst>
          </p:cNvPr>
          <p:cNvPicPr>
            <a:picLocks noChangeAspect="1"/>
          </p:cNvPicPr>
          <p:nvPr/>
        </p:nvPicPr>
        <p:blipFill>
          <a:blip r:embed="rId2"/>
          <a:srcRect/>
          <a:stretch/>
        </p:blipFill>
        <p:spPr>
          <a:xfrm>
            <a:off x="0" y="-6994"/>
            <a:ext cx="19159610" cy="6905193"/>
          </a:xfrm>
          <a:prstGeom prst="rect">
            <a:avLst/>
          </a:prstGeom>
        </p:spPr>
      </p:pic>
      <p:pic>
        <p:nvPicPr>
          <p:cNvPr id="20" name="Picture 19">
            <a:extLst>
              <a:ext uri="{FF2B5EF4-FFF2-40B4-BE49-F238E27FC236}">
                <a16:creationId xmlns:a16="http://schemas.microsoft.com/office/drawing/2014/main" id="{398CA20F-B4E0-4226-AA14-18FA945753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40902"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6" name="TextBox 5">
            <a:extLst>
              <a:ext uri="{FF2B5EF4-FFF2-40B4-BE49-F238E27FC236}">
                <a16:creationId xmlns:a16="http://schemas.microsoft.com/office/drawing/2014/main" id="{7CEFD703-4360-40C9-925C-2E49E8B63BED}"/>
              </a:ext>
            </a:extLst>
          </p:cNvPr>
          <p:cNvSpPr txBox="1"/>
          <p:nvPr/>
        </p:nvSpPr>
        <p:spPr>
          <a:xfrm>
            <a:off x="222292" y="1923647"/>
            <a:ext cx="5536824" cy="34778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Again he said, “Peace be with you. As the Father has sent me, so I am sending you.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John 20:21</a:t>
            </a:r>
            <a:endParaRPr kumimoji="0" lang="en-US" sz="2800" b="1"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endParaRPr>
          </a:p>
        </p:txBody>
      </p:sp>
      <p:sp>
        <p:nvSpPr>
          <p:cNvPr id="19" name="WordArt 5">
            <a:extLst>
              <a:ext uri="{FF2B5EF4-FFF2-40B4-BE49-F238E27FC236}">
                <a16:creationId xmlns:a16="http://schemas.microsoft.com/office/drawing/2014/main" id="{BFB5F337-E78A-412E-B090-0DC287C11C3C}"/>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
        <p:nvSpPr>
          <p:cNvPr id="21" name="WordArt 5">
            <a:extLst>
              <a:ext uri="{FF2B5EF4-FFF2-40B4-BE49-F238E27FC236}">
                <a16:creationId xmlns:a16="http://schemas.microsoft.com/office/drawing/2014/main" id="{B658D0CF-2F09-4023-9A9B-85184E3C64B1}"/>
              </a:ext>
            </a:extLst>
          </p:cNvPr>
          <p:cNvSpPr>
            <a:spLocks noChangeArrowheads="1" noChangeShapeType="1" noTextEdit="1"/>
          </p:cNvSpPr>
          <p:nvPr/>
        </p:nvSpPr>
        <p:spPr bwMode="auto">
          <a:xfrm>
            <a:off x="222292" y="917812"/>
            <a:ext cx="7823090" cy="38030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FF995E"/>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rPr>
              <a:t>FOCUS ON YOUR MISSION</a:t>
            </a:r>
            <a:endParaRPr kumimoji="0" lang="en-US" sz="2700" b="1" i="0" u="none" strike="noStrike" kern="10" cap="none" spc="300" normalizeH="0" baseline="0" noProof="0" dirty="0">
              <a:ln w="28575" algn="ctr">
                <a:noFill/>
                <a:round/>
                <a:headEnd/>
                <a:tailEnd/>
              </a:ln>
              <a:solidFill>
                <a:srgbClr val="B33131"/>
              </a:solidFill>
              <a:effectLst>
                <a:outerShdw blurRad="50800" dist="38100" dir="2700000" algn="tl" rotWithShape="0">
                  <a:prstClr val="black">
                    <a:alpha val="40000"/>
                  </a:prstClr>
                </a:outerShdw>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363472224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F5ECB45-C485-4122-91ED-6156D92B4E41}"/>
              </a:ext>
            </a:extLst>
          </p:cNvPr>
          <p:cNvPicPr>
            <a:picLocks noChangeAspect="1"/>
          </p:cNvPicPr>
          <p:nvPr/>
        </p:nvPicPr>
        <p:blipFill>
          <a:blip r:embed="rId2"/>
          <a:srcRect/>
          <a:stretch/>
        </p:blipFill>
        <p:spPr>
          <a:xfrm>
            <a:off x="-9665614" y="-6994"/>
            <a:ext cx="19159609" cy="6905193"/>
          </a:xfrm>
          <a:prstGeom prst="rect">
            <a:avLst/>
          </a:prstGeom>
        </p:spPr>
      </p:pic>
      <p:pic>
        <p:nvPicPr>
          <p:cNvPr id="24" name="Picture 23">
            <a:extLst>
              <a:ext uri="{FF2B5EF4-FFF2-40B4-BE49-F238E27FC236}">
                <a16:creationId xmlns:a16="http://schemas.microsoft.com/office/drawing/2014/main" id="{7C3E793B-AB5E-4A3A-B8FD-1F8A74CC983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9399"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21" name="WordArt 5">
            <a:extLst>
              <a:ext uri="{FF2B5EF4-FFF2-40B4-BE49-F238E27FC236}">
                <a16:creationId xmlns:a16="http://schemas.microsoft.com/office/drawing/2014/main" id="{D19971FB-DE7D-4EB7-80A8-F738BAD5676B}"/>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grpSp>
        <p:nvGrpSpPr>
          <p:cNvPr id="7" name="Group 6">
            <a:extLst>
              <a:ext uri="{FF2B5EF4-FFF2-40B4-BE49-F238E27FC236}">
                <a16:creationId xmlns:a16="http://schemas.microsoft.com/office/drawing/2014/main" id="{90242E33-B5D0-4ECC-B0E0-5A99B91ABD61}"/>
              </a:ext>
            </a:extLst>
          </p:cNvPr>
          <p:cNvGrpSpPr/>
          <p:nvPr/>
        </p:nvGrpSpPr>
        <p:grpSpPr>
          <a:xfrm>
            <a:off x="1710688" y="516469"/>
            <a:ext cx="7266772" cy="5781584"/>
            <a:chOff x="1728258" y="1162365"/>
            <a:chExt cx="7266772" cy="6833467"/>
          </a:xfrm>
        </p:grpSpPr>
        <p:sp>
          <p:nvSpPr>
            <p:cNvPr id="22" name="WordArt 5">
              <a:extLst>
                <a:ext uri="{FF2B5EF4-FFF2-40B4-BE49-F238E27FC236}">
                  <a16:creationId xmlns:a16="http://schemas.microsoft.com/office/drawing/2014/main" id="{771BA3F7-77C6-4BE9-A5BE-0CA3955BC74E}"/>
                </a:ext>
              </a:extLst>
            </p:cNvPr>
            <p:cNvSpPr>
              <a:spLocks noChangeArrowheads="1" noChangeShapeType="1" noTextEdit="1"/>
            </p:cNvSpPr>
            <p:nvPr/>
          </p:nvSpPr>
          <p:spPr bwMode="auto">
            <a:xfrm>
              <a:off x="1728258" y="1162365"/>
              <a:ext cx="740786" cy="64387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E84B4B"/>
                  </a:solidFill>
                  <a:effectLst/>
                  <a:uLnTx/>
                  <a:uFillTx/>
                  <a:latin typeface="Arial Nova Light" panose="020B0304020202020204" pitchFamily="34" charset="0"/>
                  <a:ea typeface="+mn-ea"/>
                  <a:cs typeface="+mn-cs"/>
                </a:rPr>
                <a:t>“</a:t>
              </a:r>
            </a:p>
          </p:txBody>
        </p:sp>
        <p:sp>
          <p:nvSpPr>
            <p:cNvPr id="23" name="WordArt 5">
              <a:extLst>
                <a:ext uri="{FF2B5EF4-FFF2-40B4-BE49-F238E27FC236}">
                  <a16:creationId xmlns:a16="http://schemas.microsoft.com/office/drawing/2014/main" id="{4FA36768-958D-468E-BE97-E7376D2C7617}"/>
                </a:ext>
              </a:extLst>
            </p:cNvPr>
            <p:cNvSpPr>
              <a:spLocks noChangeArrowheads="1" noChangeShapeType="1" noTextEdit="1"/>
            </p:cNvSpPr>
            <p:nvPr/>
          </p:nvSpPr>
          <p:spPr bwMode="auto">
            <a:xfrm>
              <a:off x="8254243" y="7306630"/>
              <a:ext cx="740787" cy="643880"/>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E84B4B"/>
                  </a:solidFill>
                  <a:effectLst/>
                  <a:uLnTx/>
                  <a:uFillTx/>
                  <a:latin typeface="Arial Nova Light" panose="020B0304020202020204" pitchFamily="34" charset="0"/>
                  <a:ea typeface="+mn-ea"/>
                  <a:cs typeface="+mn-cs"/>
                </a:rPr>
                <a:t>”</a:t>
              </a:r>
            </a:p>
          </p:txBody>
        </p:sp>
        <p:sp>
          <p:nvSpPr>
            <p:cNvPr id="19" name="TextBox 18">
              <a:extLst>
                <a:ext uri="{FF2B5EF4-FFF2-40B4-BE49-F238E27FC236}">
                  <a16:creationId xmlns:a16="http://schemas.microsoft.com/office/drawing/2014/main" id="{7DFEFF50-0A6B-417A-8CC9-680A8C4D52B6}"/>
                </a:ext>
              </a:extLst>
            </p:cNvPr>
            <p:cNvSpPr txBox="1"/>
            <p:nvPr/>
          </p:nvSpPr>
          <p:spPr>
            <a:xfrm>
              <a:off x="2279508" y="1484305"/>
              <a:ext cx="6591831" cy="651152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Medium" panose="020B0603020202020204" pitchFamily="34" charset="0"/>
                  <a:ea typeface="+mn-ea"/>
                  <a:cs typeface="+mn-cs"/>
                </a:rPr>
                <a:t>As we face uncertain times, we can no longer afford to put our trust in ourselves, or in our economy, or in our company, or in our country, or in anyone else.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Medium" panose="020B0603020202020204" pitchFamily="34" charset="0"/>
                  <a:ea typeface="+mn-ea"/>
                  <a:cs typeface="+mn-cs"/>
                </a:rPr>
                <a:t>Our only hope is to put our hope only in him.</a:t>
              </a:r>
            </a:p>
          </p:txBody>
        </p:sp>
      </p:grpSp>
    </p:spTree>
    <p:extLst>
      <p:ext uri="{BB962C8B-B14F-4D97-AF65-F5344CB8AC3E}">
        <p14:creationId xmlns:p14="http://schemas.microsoft.com/office/powerpoint/2010/main" val="269651560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1+#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6BA21C-C4B6-4600-B7FF-F90660D45959}"/>
              </a:ext>
            </a:extLst>
          </p:cNvPr>
          <p:cNvPicPr>
            <a:picLocks noChangeAspect="1"/>
          </p:cNvPicPr>
          <p:nvPr/>
        </p:nvPicPr>
        <p:blipFill>
          <a:blip r:embed="rId2"/>
          <a:srcRect/>
          <a:stretch/>
        </p:blipFill>
        <p:spPr>
          <a:xfrm>
            <a:off x="0" y="-6994"/>
            <a:ext cx="19159610" cy="6905193"/>
          </a:xfrm>
          <a:prstGeom prst="rect">
            <a:avLst/>
          </a:prstGeom>
        </p:spPr>
      </p:pic>
      <p:pic>
        <p:nvPicPr>
          <p:cNvPr id="12" name="Picture 11">
            <a:extLst>
              <a:ext uri="{FF2B5EF4-FFF2-40B4-BE49-F238E27FC236}">
                <a16:creationId xmlns:a16="http://schemas.microsoft.com/office/drawing/2014/main" id="{339686C3-FEDC-496C-84F9-31DB1B53DA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40902"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21" name="WordArt 5">
            <a:extLst>
              <a:ext uri="{FF2B5EF4-FFF2-40B4-BE49-F238E27FC236}">
                <a16:creationId xmlns:a16="http://schemas.microsoft.com/office/drawing/2014/main" id="{B94D1176-1FD4-40E7-A04E-343FD012C005}"/>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pic>
        <p:nvPicPr>
          <p:cNvPr id="4" name="Picture 3">
            <a:extLst>
              <a:ext uri="{FF2B5EF4-FFF2-40B4-BE49-F238E27FC236}">
                <a16:creationId xmlns:a16="http://schemas.microsoft.com/office/drawing/2014/main" id="{C90C2115-5FC3-492E-98E6-4866DD6AADD3}"/>
              </a:ext>
            </a:extLst>
          </p:cNvPr>
          <p:cNvPicPr>
            <a:picLocks noChangeAspect="1"/>
          </p:cNvPicPr>
          <p:nvPr/>
        </p:nvPicPr>
        <p:blipFill>
          <a:blip r:embed="rId5"/>
          <a:stretch>
            <a:fillRect/>
          </a:stretch>
        </p:blipFill>
        <p:spPr>
          <a:xfrm>
            <a:off x="222292" y="595766"/>
            <a:ext cx="8283079" cy="5508584"/>
          </a:xfrm>
          <a:prstGeom prst="rect">
            <a:avLst/>
          </a:prstGeom>
        </p:spPr>
      </p:pic>
    </p:spTree>
    <p:extLst>
      <p:ext uri="{BB962C8B-B14F-4D97-AF65-F5344CB8AC3E}">
        <p14:creationId xmlns:p14="http://schemas.microsoft.com/office/powerpoint/2010/main" val="57024558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1AF5745-0DFE-4490-9FC0-A1BF2C658D3C}"/>
              </a:ext>
            </a:extLst>
          </p:cNvPr>
          <p:cNvPicPr>
            <a:picLocks noChangeAspect="1"/>
          </p:cNvPicPr>
          <p:nvPr/>
        </p:nvPicPr>
        <p:blipFill>
          <a:blip r:embed="rId2"/>
          <a:srcRect/>
          <a:stretch/>
        </p:blipFill>
        <p:spPr>
          <a:xfrm>
            <a:off x="0" y="-6994"/>
            <a:ext cx="19159610" cy="6905193"/>
          </a:xfrm>
          <a:prstGeom prst="rect">
            <a:avLst/>
          </a:prstGeom>
        </p:spPr>
      </p:pic>
      <p:pic>
        <p:nvPicPr>
          <p:cNvPr id="11" name="Picture 10">
            <a:extLst>
              <a:ext uri="{FF2B5EF4-FFF2-40B4-BE49-F238E27FC236}">
                <a16:creationId xmlns:a16="http://schemas.microsoft.com/office/drawing/2014/main" id="{8DF2513A-6B9C-4AF0-B146-A9B91EFDC2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40902"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19" name="WordArt 5">
            <a:extLst>
              <a:ext uri="{FF2B5EF4-FFF2-40B4-BE49-F238E27FC236}">
                <a16:creationId xmlns:a16="http://schemas.microsoft.com/office/drawing/2014/main" id="{BFB5F337-E78A-412E-B090-0DC287C11C3C}"/>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Tree>
    <p:extLst>
      <p:ext uri="{BB962C8B-B14F-4D97-AF65-F5344CB8AC3E}">
        <p14:creationId xmlns:p14="http://schemas.microsoft.com/office/powerpoint/2010/main" val="307614044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DF7C4F-C4A0-44F2-8608-9494FC432531}"/>
              </a:ext>
            </a:extLst>
          </p:cNvPr>
          <p:cNvPicPr>
            <a:picLocks noChangeAspect="1"/>
          </p:cNvPicPr>
          <p:nvPr/>
        </p:nvPicPr>
        <p:blipFill>
          <a:blip r:embed="rId2"/>
          <a:srcRect/>
          <a:stretch/>
        </p:blipFill>
        <p:spPr>
          <a:xfrm>
            <a:off x="0" y="-6994"/>
            <a:ext cx="19159610" cy="6905193"/>
          </a:xfrm>
          <a:prstGeom prst="rect">
            <a:avLst/>
          </a:prstGeom>
        </p:spPr>
      </p:pic>
      <p:pic>
        <p:nvPicPr>
          <p:cNvPr id="12" name="Picture 11">
            <a:extLst>
              <a:ext uri="{FF2B5EF4-FFF2-40B4-BE49-F238E27FC236}">
                <a16:creationId xmlns:a16="http://schemas.microsoft.com/office/drawing/2014/main" id="{B5B43BE1-355B-4CB2-A7C6-F7F99126DB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40902"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21" name="WordArt 5">
            <a:extLst>
              <a:ext uri="{FF2B5EF4-FFF2-40B4-BE49-F238E27FC236}">
                <a16:creationId xmlns:a16="http://schemas.microsoft.com/office/drawing/2014/main" id="{B94D1176-1FD4-40E7-A04E-343FD012C005}"/>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pic>
        <p:nvPicPr>
          <p:cNvPr id="3" name="Picture 2">
            <a:extLst>
              <a:ext uri="{FF2B5EF4-FFF2-40B4-BE49-F238E27FC236}">
                <a16:creationId xmlns:a16="http://schemas.microsoft.com/office/drawing/2014/main" id="{EDCF0230-423B-414D-B3F4-EC42AA7CEF7B}"/>
              </a:ext>
            </a:extLst>
          </p:cNvPr>
          <p:cNvPicPr>
            <a:picLocks noChangeAspect="1"/>
          </p:cNvPicPr>
          <p:nvPr/>
        </p:nvPicPr>
        <p:blipFill rotWithShape="1">
          <a:blip r:embed="rId5"/>
          <a:srcRect l="14791" r="5055"/>
          <a:stretch/>
        </p:blipFill>
        <p:spPr>
          <a:xfrm>
            <a:off x="388563" y="569371"/>
            <a:ext cx="8044237" cy="5645220"/>
          </a:xfrm>
          <a:prstGeom prst="rect">
            <a:avLst/>
          </a:prstGeom>
        </p:spPr>
      </p:pic>
    </p:spTree>
    <p:extLst>
      <p:ext uri="{BB962C8B-B14F-4D97-AF65-F5344CB8AC3E}">
        <p14:creationId xmlns:p14="http://schemas.microsoft.com/office/powerpoint/2010/main" val="291228066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43EFD45-3510-43C4-8DF9-DBE8966090D6}"/>
              </a:ext>
            </a:extLst>
          </p:cNvPr>
          <p:cNvPicPr>
            <a:picLocks noChangeAspect="1"/>
          </p:cNvPicPr>
          <p:nvPr/>
        </p:nvPicPr>
        <p:blipFill>
          <a:blip r:embed="rId2"/>
          <a:srcRect/>
          <a:stretch/>
        </p:blipFill>
        <p:spPr>
          <a:xfrm>
            <a:off x="-9665614" y="-6994"/>
            <a:ext cx="19159609" cy="6905193"/>
          </a:xfrm>
          <a:prstGeom prst="rect">
            <a:avLst/>
          </a:prstGeom>
        </p:spPr>
      </p:pic>
      <p:pic>
        <p:nvPicPr>
          <p:cNvPr id="24" name="Picture 23">
            <a:extLst>
              <a:ext uri="{FF2B5EF4-FFF2-40B4-BE49-F238E27FC236}">
                <a16:creationId xmlns:a16="http://schemas.microsoft.com/office/drawing/2014/main" id="{4C201772-971C-4938-8FB6-2D521EB99E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9399"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#findingpeace</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21" name="WordArt 5">
            <a:extLst>
              <a:ext uri="{FF2B5EF4-FFF2-40B4-BE49-F238E27FC236}">
                <a16:creationId xmlns:a16="http://schemas.microsoft.com/office/drawing/2014/main" id="{D19971FB-DE7D-4EB7-80A8-F738BAD5676B}"/>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grpSp>
        <p:nvGrpSpPr>
          <p:cNvPr id="7" name="Group 6">
            <a:extLst>
              <a:ext uri="{FF2B5EF4-FFF2-40B4-BE49-F238E27FC236}">
                <a16:creationId xmlns:a16="http://schemas.microsoft.com/office/drawing/2014/main" id="{90242E33-B5D0-4ECC-B0E0-5A99B91ABD61}"/>
              </a:ext>
            </a:extLst>
          </p:cNvPr>
          <p:cNvGrpSpPr/>
          <p:nvPr/>
        </p:nvGrpSpPr>
        <p:grpSpPr>
          <a:xfrm>
            <a:off x="2089855" y="1574326"/>
            <a:ext cx="6903094" cy="3628311"/>
            <a:chOff x="2121939" y="1948156"/>
            <a:chExt cx="6903094" cy="3966123"/>
          </a:xfrm>
        </p:grpSpPr>
        <p:sp>
          <p:nvSpPr>
            <p:cNvPr id="22" name="WordArt 5">
              <a:extLst>
                <a:ext uri="{FF2B5EF4-FFF2-40B4-BE49-F238E27FC236}">
                  <a16:creationId xmlns:a16="http://schemas.microsoft.com/office/drawing/2014/main" id="{771BA3F7-77C6-4BE9-A5BE-0CA3955BC74E}"/>
                </a:ext>
              </a:extLst>
            </p:cNvPr>
            <p:cNvSpPr>
              <a:spLocks noChangeArrowheads="1" noChangeShapeType="1" noTextEdit="1"/>
            </p:cNvSpPr>
            <p:nvPr/>
          </p:nvSpPr>
          <p:spPr bwMode="auto">
            <a:xfrm>
              <a:off x="2490905" y="1948156"/>
              <a:ext cx="740786" cy="643879"/>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E84B4B"/>
                  </a:solidFill>
                  <a:effectLst/>
                  <a:uLnTx/>
                  <a:uFillTx/>
                  <a:latin typeface="Arial Nova Light" panose="020B0304020202020204" pitchFamily="34" charset="0"/>
                  <a:ea typeface="+mn-ea"/>
                  <a:cs typeface="+mn-cs"/>
                </a:rPr>
                <a:t>“</a:t>
              </a:r>
            </a:p>
          </p:txBody>
        </p:sp>
        <p:sp>
          <p:nvSpPr>
            <p:cNvPr id="23" name="WordArt 5">
              <a:extLst>
                <a:ext uri="{FF2B5EF4-FFF2-40B4-BE49-F238E27FC236}">
                  <a16:creationId xmlns:a16="http://schemas.microsoft.com/office/drawing/2014/main" id="{4FA36768-958D-468E-BE97-E7376D2C7617}"/>
                </a:ext>
              </a:extLst>
            </p:cNvPr>
            <p:cNvSpPr>
              <a:spLocks noChangeArrowheads="1" noChangeShapeType="1" noTextEdit="1"/>
            </p:cNvSpPr>
            <p:nvPr/>
          </p:nvSpPr>
          <p:spPr bwMode="auto">
            <a:xfrm>
              <a:off x="8284246" y="5270399"/>
              <a:ext cx="740787" cy="643880"/>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80000"/>
                </a:lnSpc>
                <a:spcBef>
                  <a:spcPct val="0"/>
                </a:spcBef>
                <a:spcAft>
                  <a:spcPct val="0"/>
                </a:spcAft>
                <a:buClrTx/>
                <a:buSzTx/>
                <a:buFontTx/>
                <a:buNone/>
                <a:tabLst/>
                <a:defRPr/>
              </a:pPr>
              <a:r>
                <a:rPr kumimoji="0" lang="en-US" sz="2700" b="1" i="0" u="none" strike="noStrike" kern="10" cap="none" spc="300" normalizeH="0" baseline="0" noProof="0" dirty="0">
                  <a:ln w="28575" algn="ctr">
                    <a:noFill/>
                    <a:round/>
                    <a:headEnd/>
                    <a:tailEnd/>
                  </a:ln>
                  <a:solidFill>
                    <a:srgbClr val="E84B4B"/>
                  </a:solidFill>
                  <a:effectLst/>
                  <a:uLnTx/>
                  <a:uFillTx/>
                  <a:latin typeface="Arial Nova Light" panose="020B0304020202020204" pitchFamily="34" charset="0"/>
                  <a:ea typeface="+mn-ea"/>
                  <a:cs typeface="+mn-cs"/>
                </a:rPr>
                <a:t>”</a:t>
              </a:r>
            </a:p>
          </p:txBody>
        </p:sp>
        <p:sp>
          <p:nvSpPr>
            <p:cNvPr id="19" name="TextBox 18">
              <a:extLst>
                <a:ext uri="{FF2B5EF4-FFF2-40B4-BE49-F238E27FC236}">
                  <a16:creationId xmlns:a16="http://schemas.microsoft.com/office/drawing/2014/main" id="{7DFEFF50-0A6B-417A-8CC9-680A8C4D52B6}"/>
                </a:ext>
              </a:extLst>
            </p:cNvPr>
            <p:cNvSpPr txBox="1"/>
            <p:nvPr/>
          </p:nvSpPr>
          <p:spPr>
            <a:xfrm>
              <a:off x="2121939" y="2290621"/>
              <a:ext cx="6591831" cy="312881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Medium" panose="020B0603020202020204" pitchFamily="34" charset="0"/>
                  <a:ea typeface="+mn-ea"/>
                  <a:cs typeface="+mn-cs"/>
                </a:rPr>
                <a:t> The world has changed, but Easter hasn’t.</a:t>
              </a:r>
            </a:p>
          </p:txBody>
        </p:sp>
      </p:grpSp>
    </p:spTree>
    <p:extLst>
      <p:ext uri="{BB962C8B-B14F-4D97-AF65-F5344CB8AC3E}">
        <p14:creationId xmlns:p14="http://schemas.microsoft.com/office/powerpoint/2010/main" val="148881131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1+#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7DA2FF3-F68A-4DAE-9C5F-416FD9B9A325}"/>
              </a:ext>
            </a:extLst>
          </p:cNvPr>
          <p:cNvPicPr>
            <a:picLocks noChangeAspect="1"/>
          </p:cNvPicPr>
          <p:nvPr/>
        </p:nvPicPr>
        <p:blipFill>
          <a:blip r:embed="rId2"/>
          <a:srcRect/>
          <a:stretch/>
        </p:blipFill>
        <p:spPr>
          <a:xfrm>
            <a:off x="0" y="-6994"/>
            <a:ext cx="19159610" cy="6905193"/>
          </a:xfrm>
          <a:prstGeom prst="rect">
            <a:avLst/>
          </a:prstGeom>
        </p:spPr>
      </p:pic>
      <p:pic>
        <p:nvPicPr>
          <p:cNvPr id="22" name="Picture 21">
            <a:extLst>
              <a:ext uri="{FF2B5EF4-FFF2-40B4-BE49-F238E27FC236}">
                <a16:creationId xmlns:a16="http://schemas.microsoft.com/office/drawing/2014/main" id="{5CA3E57C-0B3F-4261-83F1-F4D911C750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40902"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6" name="TextBox 5">
            <a:extLst>
              <a:ext uri="{FF2B5EF4-FFF2-40B4-BE49-F238E27FC236}">
                <a16:creationId xmlns:a16="http://schemas.microsoft.com/office/drawing/2014/main" id="{7CEFD703-4360-40C9-925C-2E49E8B63BED}"/>
              </a:ext>
            </a:extLst>
          </p:cNvPr>
          <p:cNvSpPr txBox="1"/>
          <p:nvPr/>
        </p:nvSpPr>
        <p:spPr>
          <a:xfrm>
            <a:off x="259994" y="652551"/>
            <a:ext cx="6505638" cy="55092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Matthew 28:1-10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Early on Sunday morning, as the new day was dawning, Mary Magdalene and the other Mary went out to visit the tomb.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3000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2</a:t>
            </a:r>
            <a:r>
              <a:rPr kumimoji="0" lang="en-US" sz="32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 Suddenly there was a great earthquake! For an angel of the Lord came down from heaven, rolled aside the stone, and sat on it. </a:t>
            </a:r>
            <a:r>
              <a:rPr kumimoji="0" lang="en-US" sz="3200" b="0" i="0" u="none" strike="noStrike" kern="1200" cap="none" spc="0" normalizeH="0" baseline="3000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3</a:t>
            </a:r>
            <a:r>
              <a:rPr kumimoji="0" lang="en-US" sz="32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 His face shone like lightning, and his clothing was as white as snow. </a:t>
            </a:r>
          </a:p>
        </p:txBody>
      </p:sp>
      <p:sp>
        <p:nvSpPr>
          <p:cNvPr id="21" name="WordArt 5">
            <a:extLst>
              <a:ext uri="{FF2B5EF4-FFF2-40B4-BE49-F238E27FC236}">
                <a16:creationId xmlns:a16="http://schemas.microsoft.com/office/drawing/2014/main" id="{B94D1176-1FD4-40E7-A04E-343FD012C005}"/>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Tree>
    <p:extLst>
      <p:ext uri="{BB962C8B-B14F-4D97-AF65-F5344CB8AC3E}">
        <p14:creationId xmlns:p14="http://schemas.microsoft.com/office/powerpoint/2010/main" val="266154639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7AE954-8AB2-42D5-B98F-148A0CEC32BD}"/>
              </a:ext>
            </a:extLst>
          </p:cNvPr>
          <p:cNvPicPr>
            <a:picLocks noChangeAspect="1"/>
          </p:cNvPicPr>
          <p:nvPr/>
        </p:nvPicPr>
        <p:blipFill>
          <a:blip r:embed="rId2"/>
          <a:srcRect/>
          <a:stretch/>
        </p:blipFill>
        <p:spPr>
          <a:xfrm>
            <a:off x="0" y="-6994"/>
            <a:ext cx="19159610" cy="6905193"/>
          </a:xfrm>
          <a:prstGeom prst="rect">
            <a:avLst/>
          </a:prstGeom>
        </p:spPr>
      </p:pic>
      <p:pic>
        <p:nvPicPr>
          <p:cNvPr id="12" name="Picture 11">
            <a:extLst>
              <a:ext uri="{FF2B5EF4-FFF2-40B4-BE49-F238E27FC236}">
                <a16:creationId xmlns:a16="http://schemas.microsoft.com/office/drawing/2014/main" id="{2B751CBA-1601-4783-A9CD-E5AC68F5CDE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40902"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6" name="TextBox 5">
            <a:extLst>
              <a:ext uri="{FF2B5EF4-FFF2-40B4-BE49-F238E27FC236}">
                <a16:creationId xmlns:a16="http://schemas.microsoft.com/office/drawing/2014/main" id="{7CEFD703-4360-40C9-925C-2E49E8B63BED}"/>
              </a:ext>
            </a:extLst>
          </p:cNvPr>
          <p:cNvSpPr txBox="1"/>
          <p:nvPr/>
        </p:nvSpPr>
        <p:spPr>
          <a:xfrm>
            <a:off x="259994" y="652551"/>
            <a:ext cx="6505638" cy="55092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Matthew 28:1-10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3000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4</a:t>
            </a:r>
            <a:r>
              <a:rPr kumimoji="0" lang="en-US" sz="32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 The guards shook with fear when they saw him, and they fell into a dead faint.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3000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5</a:t>
            </a:r>
            <a:r>
              <a:rPr kumimoji="0" lang="en-US" sz="32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 Then the angel spoke to the women. “Don’t be afraid!” he said. “I know you are looking for Jesus, who was crucified. </a:t>
            </a:r>
            <a:r>
              <a:rPr kumimoji="0" lang="en-US" sz="3200" b="0" i="0" u="none" strike="noStrike" kern="1200" cap="none" spc="0" normalizeH="0" baseline="3000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6</a:t>
            </a:r>
            <a:r>
              <a:rPr kumimoji="0" lang="en-US" sz="32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 He isn’t here! He is risen from the dead, just as he said would happen. Come, see where his body was lying. </a:t>
            </a:r>
          </a:p>
        </p:txBody>
      </p:sp>
      <p:sp>
        <p:nvSpPr>
          <p:cNvPr id="21" name="WordArt 5">
            <a:extLst>
              <a:ext uri="{FF2B5EF4-FFF2-40B4-BE49-F238E27FC236}">
                <a16:creationId xmlns:a16="http://schemas.microsoft.com/office/drawing/2014/main" id="{B94D1176-1FD4-40E7-A04E-343FD012C005}"/>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Tree>
    <p:extLst>
      <p:ext uri="{BB962C8B-B14F-4D97-AF65-F5344CB8AC3E}">
        <p14:creationId xmlns:p14="http://schemas.microsoft.com/office/powerpoint/2010/main" val="10868015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2FD7895-3E0D-4923-8A74-F42873B53E7C}"/>
              </a:ext>
            </a:extLst>
          </p:cNvPr>
          <p:cNvPicPr>
            <a:picLocks noChangeAspect="1"/>
          </p:cNvPicPr>
          <p:nvPr/>
        </p:nvPicPr>
        <p:blipFill>
          <a:blip r:embed="rId2"/>
          <a:srcRect/>
          <a:stretch/>
        </p:blipFill>
        <p:spPr>
          <a:xfrm>
            <a:off x="0" y="-6994"/>
            <a:ext cx="19159610" cy="6905193"/>
          </a:xfrm>
          <a:prstGeom prst="rect">
            <a:avLst/>
          </a:prstGeom>
        </p:spPr>
      </p:pic>
      <p:pic>
        <p:nvPicPr>
          <p:cNvPr id="12" name="Picture 11">
            <a:extLst>
              <a:ext uri="{FF2B5EF4-FFF2-40B4-BE49-F238E27FC236}">
                <a16:creationId xmlns:a16="http://schemas.microsoft.com/office/drawing/2014/main" id="{58CE2092-49A6-46B9-9930-819C599706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40902" y="632142"/>
            <a:ext cx="5550942" cy="5556321"/>
          </a:xfrm>
          <a:prstGeom prst="rect">
            <a:avLst/>
          </a:prstGeom>
        </p:spPr>
      </p:pic>
      <p:grpSp>
        <p:nvGrpSpPr>
          <p:cNvPr id="13" name="Group 12">
            <a:extLst>
              <a:ext uri="{FF2B5EF4-FFF2-40B4-BE49-F238E27FC236}">
                <a16:creationId xmlns:a16="http://schemas.microsoft.com/office/drawing/2014/main" id="{51BF48D8-2757-422B-B034-8E7ED51A88EF}"/>
              </a:ext>
            </a:extLst>
          </p:cNvPr>
          <p:cNvGrpSpPr/>
          <p:nvPr/>
        </p:nvGrpSpPr>
        <p:grpSpPr>
          <a:xfrm>
            <a:off x="222292" y="6214591"/>
            <a:ext cx="2684749" cy="430698"/>
            <a:chOff x="-23709661" y="8433389"/>
            <a:chExt cx="14210222" cy="2279654"/>
          </a:xfrm>
        </p:grpSpPr>
        <p:pic>
          <p:nvPicPr>
            <p:cNvPr id="15" name="Picture 14">
              <a:extLst>
                <a:ext uri="{FF2B5EF4-FFF2-40B4-BE49-F238E27FC236}">
                  <a16:creationId xmlns:a16="http://schemas.microsoft.com/office/drawing/2014/main" id="{293C0F16-2AAB-4FB8-A17E-F471A9614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9661" y="8433389"/>
              <a:ext cx="5157590" cy="2279654"/>
            </a:xfrm>
            <a:prstGeom prst="rect">
              <a:avLst/>
            </a:prstGeom>
            <a:effectLst>
              <a:outerShdw blurRad="38100" dist="12700" dir="2700000" algn="tl" rotWithShape="0">
                <a:prstClr val="black">
                  <a:alpha val="80000"/>
                </a:prstClr>
              </a:outerShdw>
            </a:effectLst>
          </p:spPr>
        </p:pic>
        <p:grpSp>
          <p:nvGrpSpPr>
            <p:cNvPr id="16" name="Group 2">
              <a:extLst>
                <a:ext uri="{FF2B5EF4-FFF2-40B4-BE49-F238E27FC236}">
                  <a16:creationId xmlns:a16="http://schemas.microsoft.com/office/drawing/2014/main" id="{E59BF371-5116-43D0-A49D-7AFBCDEA8E32}"/>
                </a:ext>
              </a:extLst>
            </p:cNvPr>
            <p:cNvGrpSpPr>
              <a:grpSpLocks/>
            </p:cNvGrpSpPr>
            <p:nvPr/>
          </p:nvGrpSpPr>
          <p:grpSpPr bwMode="auto">
            <a:xfrm>
              <a:off x="-19819983" y="9406814"/>
              <a:ext cx="10320544" cy="750787"/>
              <a:chOff x="694682174" y="824701425"/>
              <a:chExt cx="26817702" cy="1993701"/>
            </a:xfrm>
          </p:grpSpPr>
          <p:sp>
            <p:nvSpPr>
              <p:cNvPr id="17" name="WordArt 5">
                <a:extLst>
                  <a:ext uri="{FF2B5EF4-FFF2-40B4-BE49-F238E27FC236}">
                    <a16:creationId xmlns:a16="http://schemas.microsoft.com/office/drawing/2014/main" id="{AAD5F032-D136-4EE0-AFBB-C8127CF3164F}"/>
                  </a:ext>
                </a:extLst>
              </p:cNvPr>
              <p:cNvSpPr>
                <a:spLocks noChangeArrowheads="1" noChangeShapeType="1" noTextEdit="1"/>
              </p:cNvSpPr>
              <p:nvPr/>
            </p:nvSpPr>
            <p:spPr bwMode="auto">
              <a:xfrm>
                <a:off x="708968513" y="824701425"/>
                <a:ext cx="12531363" cy="1993701"/>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a:noFill/>
                    </a:ln>
                    <a:solidFill>
                      <a:srgbClr val="FF995E"/>
                    </a:solidFill>
                    <a:effectLst/>
                    <a:uLnTx/>
                    <a:uFillTx/>
                    <a:latin typeface="HelveticaNeue" panose="00000400000000000000" pitchFamily="2" charset="0"/>
                    <a:ea typeface="ＭＳ Ｐゴシック"/>
                    <a:cs typeface="+mn-cs"/>
                  </a:rPr>
                  <a:t>CHURCH</a:t>
                </a:r>
              </a:p>
            </p:txBody>
          </p:sp>
          <p:sp>
            <p:nvSpPr>
              <p:cNvPr id="18" name="WordArt 4">
                <a:extLst>
                  <a:ext uri="{FF2B5EF4-FFF2-40B4-BE49-F238E27FC236}">
                    <a16:creationId xmlns:a16="http://schemas.microsoft.com/office/drawing/2014/main" id="{2381EAAE-CB0C-4516-A687-B76920483BB3}"/>
                  </a:ext>
                </a:extLst>
              </p:cNvPr>
              <p:cNvSpPr>
                <a:spLocks noChangeArrowheads="1" noChangeShapeType="1" noTextEdit="1"/>
              </p:cNvSpPr>
              <p:nvPr/>
            </p:nvSpPr>
            <p:spPr bwMode="auto">
              <a:xfrm>
                <a:off x="694682174" y="824752496"/>
                <a:ext cx="14140797" cy="1893262"/>
              </a:xfrm>
              <a:prstGeom prst="rect">
                <a:avLst/>
              </a:prstGeom>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a:noFill/>
                    </a:ln>
                    <a:solidFill>
                      <a:prstClr val="white"/>
                    </a:solidFill>
                    <a:effectLst/>
                    <a:uLnTx/>
                    <a:uFillTx/>
                    <a:latin typeface="HelveticaNeue" panose="00000400000000000000" pitchFamily="2" charset="0"/>
                    <a:ea typeface="ＭＳ Ｐゴシック"/>
                    <a:cs typeface="+mn-cs"/>
                  </a:rPr>
                  <a:t>REMNANT</a:t>
                </a:r>
              </a:p>
            </p:txBody>
          </p:sp>
        </p:grpSp>
      </p:grpSp>
      <p:sp>
        <p:nvSpPr>
          <p:cNvPr id="14" name="WordArt 16">
            <a:extLst>
              <a:ext uri="{FF2B5EF4-FFF2-40B4-BE49-F238E27FC236}">
                <a16:creationId xmlns:a16="http://schemas.microsoft.com/office/drawing/2014/main" id="{20E4FF7E-CDA7-4ED9-BE3C-00EE3270DC90}"/>
              </a:ext>
            </a:extLst>
          </p:cNvPr>
          <p:cNvSpPr>
            <a:spLocks noChangeArrowheads="1" noChangeShapeType="1" noTextEdit="1"/>
          </p:cNvSpPr>
          <p:nvPr/>
        </p:nvSpPr>
        <p:spPr bwMode="auto">
          <a:xfrm>
            <a:off x="6727930" y="195276"/>
            <a:ext cx="2125839" cy="265615"/>
          </a:xfrm>
          <a:prstGeom prst="rect">
            <a:avLst/>
          </a:prstGeom>
          <a:ln>
            <a:noFill/>
          </a:ln>
        </p:spPr>
        <p:txBody>
          <a:bodyPr wrap="none" fromWordArt="1">
            <a:prstTxWarp prst="textPlain">
              <a:avLst>
                <a:gd name="adj" fmla="val 50000"/>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rPr>
              <a:t>#</a:t>
            </a:r>
            <a:r>
              <a:rPr kumimoji="0" lang="en-US" sz="3200" b="0" i="0" u="none" strike="noStrike" kern="10" cap="none" spc="300" normalizeH="0" baseline="0" noProof="0" dirty="0" err="1">
                <a:ln w="12700">
                  <a:noFill/>
                  <a:round/>
                  <a:headEnd/>
                  <a:tailEnd/>
                </a:ln>
                <a:solidFill>
                  <a:prstClr val="white"/>
                </a:solidFill>
                <a:effectLst/>
                <a:uLnTx/>
                <a:uFillTx/>
                <a:latin typeface="Avenir Next" panose="020B0503020202020204" pitchFamily="34" charset="0"/>
                <a:ea typeface="ＭＳ Ｐゴシック"/>
                <a:cs typeface="Calibri" pitchFamily="34" charset="0"/>
              </a:rPr>
              <a:t>whenallhopeislost</a:t>
            </a:r>
            <a:endParaRPr kumimoji="0" lang="en-US" sz="2400" b="0" i="0" u="none" strike="noStrike" kern="10" cap="none" spc="300" normalizeH="0" baseline="0" noProof="0" dirty="0">
              <a:ln w="12700">
                <a:noFill/>
                <a:round/>
                <a:headEnd/>
                <a:tailEnd/>
              </a:ln>
              <a:solidFill>
                <a:prstClr val="white"/>
              </a:solidFill>
              <a:effectLst/>
              <a:uLnTx/>
              <a:uFillTx/>
              <a:latin typeface="Avenir Next" panose="020B0503020202020204" pitchFamily="34" charset="0"/>
              <a:ea typeface="ＭＳ Ｐゴシック"/>
              <a:cs typeface="Calibri" pitchFamily="34" charset="0"/>
            </a:endParaRPr>
          </a:p>
        </p:txBody>
      </p:sp>
      <p:sp>
        <p:nvSpPr>
          <p:cNvPr id="6" name="TextBox 5">
            <a:extLst>
              <a:ext uri="{FF2B5EF4-FFF2-40B4-BE49-F238E27FC236}">
                <a16:creationId xmlns:a16="http://schemas.microsoft.com/office/drawing/2014/main" id="{7CEFD703-4360-40C9-925C-2E49E8B63BED}"/>
              </a:ext>
            </a:extLst>
          </p:cNvPr>
          <p:cNvSpPr txBox="1"/>
          <p:nvPr/>
        </p:nvSpPr>
        <p:spPr>
          <a:xfrm>
            <a:off x="259994" y="652551"/>
            <a:ext cx="6505638" cy="55092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Matthew 28:1-10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3000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7</a:t>
            </a:r>
            <a:r>
              <a:rPr kumimoji="0" lang="en-US" sz="32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 And now, go quickly and tell his disciples that he has risen from the dead, and he is going ahead of you to Galilee. You will see him there. Remember what I have told you.”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3000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8</a:t>
            </a:r>
            <a:r>
              <a:rPr kumimoji="0" lang="en-US" sz="3200" b="0" i="0" u="none" strike="noStrike" kern="1200" cap="none" spc="0" normalizeH="0" baseline="0" noProof="0" dirty="0">
                <a:ln>
                  <a:noFill/>
                </a:ln>
                <a:solidFill>
                  <a:prstClr val="white"/>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 The women ran quickly from the tomb. They were very frightened but also filled with great joy, and they rushed to give the disciples the angel’s message</a:t>
            </a:r>
          </a:p>
        </p:txBody>
      </p:sp>
      <p:sp>
        <p:nvSpPr>
          <p:cNvPr id="21" name="WordArt 5">
            <a:extLst>
              <a:ext uri="{FF2B5EF4-FFF2-40B4-BE49-F238E27FC236}">
                <a16:creationId xmlns:a16="http://schemas.microsoft.com/office/drawing/2014/main" id="{B94D1176-1FD4-40E7-A04E-343FD012C005}"/>
              </a:ext>
            </a:extLst>
          </p:cNvPr>
          <p:cNvSpPr>
            <a:spLocks noChangeArrowheads="1" noChangeShapeType="1" noTextEdit="1"/>
          </p:cNvSpPr>
          <p:nvPr/>
        </p:nvSpPr>
        <p:spPr bwMode="auto">
          <a:xfrm>
            <a:off x="6893169" y="6326044"/>
            <a:ext cx="1960600" cy="308217"/>
          </a:xfrm>
          <a:prstGeom prst="rect">
            <a:avLst/>
          </a:prstGeom>
        </p:spPr>
        <p:txBody>
          <a:bodyPr wrap="none" fromWordArt="1">
            <a:prstTxWarp prst="textPlain">
              <a:avLst>
                <a:gd name="adj" fmla="val 50000"/>
              </a:avLst>
            </a:prstTxWarp>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2700" b="0" i="0" u="none" strike="noStrike" kern="10" cap="none" spc="0" normalizeH="0" baseline="0" noProof="0" dirty="0">
                <a:ln w="28575" algn="ctr">
                  <a:noFill/>
                  <a:round/>
                  <a:headEnd/>
                  <a:tailEnd/>
                </a:ln>
                <a:solidFill>
                  <a:srgbClr val="FFFFFF"/>
                </a:solidFill>
                <a:effectLst>
                  <a:outerShdw blurRad="50800" dist="25400" dir="2700000" algn="tl" rotWithShape="0">
                    <a:prstClr val="black">
                      <a:alpha val="60000"/>
                    </a:prstClr>
                  </a:outerShdw>
                </a:effectLst>
                <a:uLnTx/>
                <a:uFillTx/>
                <a:latin typeface="Avenir Next" panose="020B0503020202020204" pitchFamily="34" charset="0"/>
                <a:ea typeface="+mn-ea"/>
                <a:cs typeface="+mn-cs"/>
              </a:rPr>
              <a:t>@JerryGodsey</a:t>
            </a:r>
          </a:p>
        </p:txBody>
      </p:sp>
    </p:spTree>
    <p:extLst>
      <p:ext uri="{BB962C8B-B14F-4D97-AF65-F5344CB8AC3E}">
        <p14:creationId xmlns:p14="http://schemas.microsoft.com/office/powerpoint/2010/main" val="20787503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theme/theme1.xml><?xml version="1.0" encoding="utf-8"?>
<a:theme xmlns:a="http://schemas.openxmlformats.org/drawingml/2006/main" name="4_Office Theme">
  <a:themeElements>
    <a:clrScheme name="Custom 1">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17406D"/>
      </a:accent6>
      <a:hlink>
        <a:srgbClr val="0F6FC6"/>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28</TotalTime>
  <Words>1396</Words>
  <Application>Microsoft Office PowerPoint</Application>
  <PresentationFormat>On-screen Show (4:3)</PresentationFormat>
  <Paragraphs>260</Paragraphs>
  <Slides>40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Arial Nova Light</vt:lpstr>
      <vt:lpstr>Avenir Next</vt:lpstr>
      <vt:lpstr>Avenir Next Medium</vt:lpstr>
      <vt:lpstr>Calibri</vt:lpstr>
      <vt:lpstr>HelveticaNeue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Jerry Godsey</dc:creator>
  <cp:lastModifiedBy>Jerry Godsey</cp:lastModifiedBy>
  <cp:revision>4</cp:revision>
  <dcterms:created xsi:type="dcterms:W3CDTF">2020-04-11T18:22:48Z</dcterms:created>
  <dcterms:modified xsi:type="dcterms:W3CDTF">2020-04-11T18:50:59Z</dcterms:modified>
</cp:coreProperties>
</file>