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34367" r:id="rId1"/>
  </p:sldMasterIdLst>
  <p:notesMasterIdLst>
    <p:notesMasterId r:id="rId37"/>
  </p:notesMasterIdLst>
  <p:handoutMasterIdLst>
    <p:handoutMasterId r:id="rId38"/>
  </p:handoutMasterIdLst>
  <p:sldIdLst>
    <p:sldId id="56465" r:id="rId2"/>
    <p:sldId id="56390" r:id="rId3"/>
    <p:sldId id="56366" r:id="rId4"/>
    <p:sldId id="56368" r:id="rId5"/>
    <p:sldId id="56365" r:id="rId6"/>
    <p:sldId id="56371" r:id="rId7"/>
    <p:sldId id="56558" r:id="rId8"/>
    <p:sldId id="56362" r:id="rId9"/>
    <p:sldId id="56372" r:id="rId10"/>
    <p:sldId id="56561" r:id="rId11"/>
    <p:sldId id="56559" r:id="rId12"/>
    <p:sldId id="56560" r:id="rId13"/>
    <p:sldId id="56562" r:id="rId14"/>
    <p:sldId id="56563" r:id="rId15"/>
    <p:sldId id="56564" r:id="rId16"/>
    <p:sldId id="56577" r:id="rId17"/>
    <p:sldId id="56565" r:id="rId18"/>
    <p:sldId id="56382" r:id="rId19"/>
    <p:sldId id="56376" r:id="rId20"/>
    <p:sldId id="56470" r:id="rId21"/>
    <p:sldId id="56568" r:id="rId22"/>
    <p:sldId id="56567" r:id="rId23"/>
    <p:sldId id="56566" r:id="rId24"/>
    <p:sldId id="56569" r:id="rId25"/>
    <p:sldId id="56471" r:id="rId26"/>
    <p:sldId id="56578" r:id="rId27"/>
    <p:sldId id="56472" r:id="rId28"/>
    <p:sldId id="56575" r:id="rId29"/>
    <p:sldId id="56573" r:id="rId30"/>
    <p:sldId id="56385" r:id="rId31"/>
    <p:sldId id="56574" r:id="rId32"/>
    <p:sldId id="56571" r:id="rId33"/>
    <p:sldId id="56576" r:id="rId34"/>
    <p:sldId id="56570" r:id="rId35"/>
    <p:sldId id="56466" r:id="rId36"/>
  </p:sldIdLst>
  <p:sldSz cx="9144000" cy="6858000" type="screen4x3"/>
  <p:notesSz cx="6950075" cy="9236075"/>
  <p:defaultTextStyle>
    <a:defPPr>
      <a:defRPr lang="en-US"/>
    </a:defPPr>
    <a:lvl1pPr algn="ctr" rtl="0" fontAlgn="base">
      <a:spcBef>
        <a:spcPct val="0"/>
      </a:spcBef>
      <a:spcAft>
        <a:spcPct val="0"/>
      </a:spcAft>
      <a:defRPr sz="3200" b="1" kern="1200">
        <a:solidFill>
          <a:schemeClr val="tx1"/>
        </a:solidFill>
        <a:latin typeface="Calibri" pitchFamily="34" charset="0"/>
        <a:ea typeface="+mn-ea"/>
        <a:cs typeface="+mn-cs"/>
      </a:defRPr>
    </a:lvl1pPr>
    <a:lvl2pPr marL="457200" algn="ctr" rtl="0" fontAlgn="base">
      <a:spcBef>
        <a:spcPct val="0"/>
      </a:spcBef>
      <a:spcAft>
        <a:spcPct val="0"/>
      </a:spcAft>
      <a:defRPr sz="3200" b="1" kern="1200">
        <a:solidFill>
          <a:schemeClr val="tx1"/>
        </a:solidFill>
        <a:latin typeface="Calibri" pitchFamily="34" charset="0"/>
        <a:ea typeface="+mn-ea"/>
        <a:cs typeface="+mn-cs"/>
      </a:defRPr>
    </a:lvl2pPr>
    <a:lvl3pPr marL="914400" algn="ctr" rtl="0" fontAlgn="base">
      <a:spcBef>
        <a:spcPct val="0"/>
      </a:spcBef>
      <a:spcAft>
        <a:spcPct val="0"/>
      </a:spcAft>
      <a:defRPr sz="3200" b="1" kern="1200">
        <a:solidFill>
          <a:schemeClr val="tx1"/>
        </a:solidFill>
        <a:latin typeface="Calibri" pitchFamily="34" charset="0"/>
        <a:ea typeface="+mn-ea"/>
        <a:cs typeface="+mn-cs"/>
      </a:defRPr>
    </a:lvl3pPr>
    <a:lvl4pPr marL="1371600" algn="ctr" rtl="0" fontAlgn="base">
      <a:spcBef>
        <a:spcPct val="0"/>
      </a:spcBef>
      <a:spcAft>
        <a:spcPct val="0"/>
      </a:spcAft>
      <a:defRPr sz="3200" b="1" kern="1200">
        <a:solidFill>
          <a:schemeClr val="tx1"/>
        </a:solidFill>
        <a:latin typeface="Calibri" pitchFamily="34" charset="0"/>
        <a:ea typeface="+mn-ea"/>
        <a:cs typeface="+mn-cs"/>
      </a:defRPr>
    </a:lvl4pPr>
    <a:lvl5pPr marL="1828800" algn="ctr" rtl="0" fontAlgn="base">
      <a:spcBef>
        <a:spcPct val="0"/>
      </a:spcBef>
      <a:spcAft>
        <a:spcPct val="0"/>
      </a:spcAft>
      <a:defRPr sz="3200" b="1" kern="1200">
        <a:solidFill>
          <a:schemeClr val="tx1"/>
        </a:solidFill>
        <a:latin typeface="Calibri" pitchFamily="34" charset="0"/>
        <a:ea typeface="+mn-ea"/>
        <a:cs typeface="+mn-cs"/>
      </a:defRPr>
    </a:lvl5pPr>
    <a:lvl6pPr marL="2286000" algn="l" defTabSz="914400" rtl="0" eaLnBrk="1" latinLnBrk="0" hangingPunct="1">
      <a:defRPr sz="3200" b="1" kern="1200">
        <a:solidFill>
          <a:schemeClr val="tx1"/>
        </a:solidFill>
        <a:latin typeface="Calibri" pitchFamily="34" charset="0"/>
        <a:ea typeface="+mn-ea"/>
        <a:cs typeface="+mn-cs"/>
      </a:defRPr>
    </a:lvl6pPr>
    <a:lvl7pPr marL="2743200" algn="l" defTabSz="914400" rtl="0" eaLnBrk="1" latinLnBrk="0" hangingPunct="1">
      <a:defRPr sz="3200" b="1" kern="1200">
        <a:solidFill>
          <a:schemeClr val="tx1"/>
        </a:solidFill>
        <a:latin typeface="Calibri" pitchFamily="34" charset="0"/>
        <a:ea typeface="+mn-ea"/>
        <a:cs typeface="+mn-cs"/>
      </a:defRPr>
    </a:lvl7pPr>
    <a:lvl8pPr marL="3200400" algn="l" defTabSz="914400" rtl="0" eaLnBrk="1" latinLnBrk="0" hangingPunct="1">
      <a:defRPr sz="3200" b="1" kern="1200">
        <a:solidFill>
          <a:schemeClr val="tx1"/>
        </a:solidFill>
        <a:latin typeface="Calibri" pitchFamily="34" charset="0"/>
        <a:ea typeface="+mn-ea"/>
        <a:cs typeface="+mn-cs"/>
      </a:defRPr>
    </a:lvl8pPr>
    <a:lvl9pPr marL="3657600" algn="l" defTabSz="914400" rtl="0" eaLnBrk="1" latinLnBrk="0" hangingPunct="1">
      <a:defRPr sz="3200" b="1"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9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nette Godsey" initials="LG"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D29"/>
    <a:srgbClr val="4D6335"/>
    <a:srgbClr val="4444AB"/>
    <a:srgbClr val="4B4B46"/>
    <a:srgbClr val="05AF4E"/>
    <a:srgbClr val="CC448E"/>
    <a:srgbClr val="000000"/>
    <a:srgbClr val="FF0000"/>
    <a:srgbClr val="323232"/>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588" autoAdjust="0"/>
    <p:restoredTop sz="96149" autoAdjust="0"/>
  </p:normalViewPr>
  <p:slideViewPr>
    <p:cSldViewPr snapToGrid="0">
      <p:cViewPr>
        <p:scale>
          <a:sx n="77" d="100"/>
          <a:sy n="77" d="100"/>
        </p:scale>
        <p:origin x="918" y="-102"/>
      </p:cViewPr>
      <p:guideLst>
        <p:guide orient="horz" pos="4080"/>
        <p:guide pos="2880"/>
      </p:guideLst>
    </p:cSldViewPr>
  </p:slideViewPr>
  <p:outlineViewPr>
    <p:cViewPr>
      <p:scale>
        <a:sx n="33" d="100"/>
        <a:sy n="33" d="100"/>
      </p:scale>
      <p:origin x="0" y="-9762"/>
    </p:cViewPr>
  </p:outlineViewPr>
  <p:notesTextViewPr>
    <p:cViewPr>
      <p:scale>
        <a:sx n="3" d="2"/>
        <a:sy n="3" d="2"/>
      </p:scale>
      <p:origin x="0" y="0"/>
    </p:cViewPr>
  </p:notesTextViewPr>
  <p:sorterViewPr>
    <p:cViewPr varScale="1">
      <p:scale>
        <a:sx n="1" d="1"/>
        <a:sy n="1" d="1"/>
      </p:scale>
      <p:origin x="0" y="-3372"/>
    </p:cViewPr>
  </p:sorterViewPr>
  <p:notesViewPr>
    <p:cSldViewPr snapToGrid="0">
      <p:cViewPr varScale="1">
        <p:scale>
          <a:sx n="38" d="100"/>
          <a:sy n="38" d="100"/>
        </p:scale>
        <p:origin x="-1542" y="-84"/>
      </p:cViewPr>
      <p:guideLst>
        <p:guide orient="horz" pos="2909"/>
        <p:guide pos="219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06498" name="Rectangle 2"/>
          <p:cNvSpPr>
            <a:spLocks noGrp="1" noChangeArrowheads="1"/>
          </p:cNvSpPr>
          <p:nvPr>
            <p:ph type="hdr" sz="quarter"/>
          </p:nvPr>
        </p:nvSpPr>
        <p:spPr bwMode="auto">
          <a:xfrm>
            <a:off x="3"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16106499" name="Rectangle 3"/>
          <p:cNvSpPr>
            <a:spLocks noGrp="1" noChangeArrowheads="1"/>
          </p:cNvSpPr>
          <p:nvPr>
            <p:ph type="dt" sz="quarter" idx="1"/>
          </p:nvPr>
        </p:nvSpPr>
        <p:spPr bwMode="auto">
          <a:xfrm>
            <a:off x="3936772"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16106500" name="Rectangle 4"/>
          <p:cNvSpPr>
            <a:spLocks noGrp="1" noChangeArrowheads="1"/>
          </p:cNvSpPr>
          <p:nvPr>
            <p:ph type="ftr" sz="quarter" idx="2"/>
          </p:nvPr>
        </p:nvSpPr>
        <p:spPr bwMode="auto">
          <a:xfrm>
            <a:off x="3" y="8772667"/>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16106501" name="Rectangle 5"/>
          <p:cNvSpPr>
            <a:spLocks noGrp="1" noChangeArrowheads="1"/>
          </p:cNvSpPr>
          <p:nvPr>
            <p:ph type="sldNum" sz="quarter" idx="3"/>
          </p:nvPr>
        </p:nvSpPr>
        <p:spPr bwMode="auto">
          <a:xfrm>
            <a:off x="3936772" y="8772667"/>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fld id="{6654668F-56C4-4741-BFFA-02E6EB65A3EF}" type="slidenum">
              <a:rPr lang="en-US"/>
              <a:pPr>
                <a:defRPr/>
              </a:pPr>
              <a:t>‹#›</a:t>
            </a:fld>
            <a:endParaRPr lang="en-US" dirty="0"/>
          </a:p>
        </p:txBody>
      </p:sp>
    </p:spTree>
    <p:extLst>
      <p:ext uri="{BB962C8B-B14F-4D97-AF65-F5344CB8AC3E}">
        <p14:creationId xmlns:p14="http://schemas.microsoft.com/office/powerpoint/2010/main" val="3204714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hdr" sz="quarter"/>
          </p:nvPr>
        </p:nvSpPr>
        <p:spPr bwMode="auto">
          <a:xfrm>
            <a:off x="3"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450563" name="Rectangle 3"/>
          <p:cNvSpPr>
            <a:spLocks noGrp="1" noChangeArrowheads="1"/>
          </p:cNvSpPr>
          <p:nvPr>
            <p:ph type="dt" idx="1"/>
          </p:nvPr>
        </p:nvSpPr>
        <p:spPr bwMode="auto">
          <a:xfrm>
            <a:off x="3938381"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570372" name="Rectangle 4"/>
          <p:cNvSpPr>
            <a:spLocks noGrp="1" noRot="1" noChangeAspect="1" noChangeArrowheads="1" noTextEdit="1"/>
          </p:cNvSpPr>
          <p:nvPr>
            <p:ph type="sldImg" idx="2"/>
          </p:nvPr>
        </p:nvSpPr>
        <p:spPr bwMode="auto">
          <a:xfrm>
            <a:off x="1165225" y="692150"/>
            <a:ext cx="4619625" cy="3465513"/>
          </a:xfrm>
          <a:prstGeom prst="rect">
            <a:avLst/>
          </a:prstGeom>
          <a:noFill/>
          <a:ln w="9525">
            <a:solidFill>
              <a:srgbClr val="000000"/>
            </a:solidFill>
            <a:miter lim="800000"/>
            <a:headEnd/>
            <a:tailEnd/>
          </a:ln>
        </p:spPr>
      </p:sp>
      <p:sp>
        <p:nvSpPr>
          <p:cNvPr id="450565" name="Rectangle 5"/>
          <p:cNvSpPr>
            <a:spLocks noGrp="1" noChangeArrowheads="1"/>
          </p:cNvSpPr>
          <p:nvPr>
            <p:ph type="body" sz="quarter" idx="3"/>
          </p:nvPr>
        </p:nvSpPr>
        <p:spPr bwMode="auto">
          <a:xfrm>
            <a:off x="926677" y="4387137"/>
            <a:ext cx="5096722" cy="415623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66" name="Rectangle 6"/>
          <p:cNvSpPr>
            <a:spLocks noGrp="1" noChangeArrowheads="1"/>
          </p:cNvSpPr>
          <p:nvPr>
            <p:ph type="ftr" sz="quarter" idx="4"/>
          </p:nvPr>
        </p:nvSpPr>
        <p:spPr bwMode="auto">
          <a:xfrm>
            <a:off x="3" y="8774271"/>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450567" name="Rectangle 7"/>
          <p:cNvSpPr>
            <a:spLocks noGrp="1" noChangeArrowheads="1"/>
          </p:cNvSpPr>
          <p:nvPr>
            <p:ph type="sldNum" sz="quarter" idx="5"/>
          </p:nvPr>
        </p:nvSpPr>
        <p:spPr bwMode="auto">
          <a:xfrm>
            <a:off x="3938381" y="8774271"/>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fld id="{5568AA5F-5385-4135-AF0B-2787D81F658F}" type="slidenum">
              <a:rPr lang="en-US"/>
              <a:pPr>
                <a:defRPr/>
              </a:pPr>
              <a:t>‹#›</a:t>
            </a:fld>
            <a:endParaRPr lang="en-US" dirty="0"/>
          </a:p>
        </p:txBody>
      </p:sp>
    </p:spTree>
    <p:extLst>
      <p:ext uri="{BB962C8B-B14F-4D97-AF65-F5344CB8AC3E}">
        <p14:creationId xmlns:p14="http://schemas.microsoft.com/office/powerpoint/2010/main" val="171249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4A7E3D-3D6D-4642-AE47-1AF18490E08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333809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A7E3D-3D6D-4642-AE47-1AF18490E08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53511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A7E3D-3D6D-4642-AE47-1AF18490E08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270924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A7E3D-3D6D-4642-AE47-1AF18490E08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3318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A7E3D-3D6D-4642-AE47-1AF18490E08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810992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4A7E3D-3D6D-4642-AE47-1AF18490E08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323213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4A7E3D-3D6D-4642-AE47-1AF18490E08A}" type="datetimeFigureOut">
              <a:rPr lang="en-US" smtClean="0"/>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341119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4A7E3D-3D6D-4642-AE47-1AF18490E08A}" type="datetimeFigureOut">
              <a:rPr lang="en-US" smtClean="0"/>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380411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A7E3D-3D6D-4642-AE47-1AF18490E08A}" type="datetimeFigureOut">
              <a:rPr lang="en-US" smtClean="0"/>
              <a:t>3/9/2020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410346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4A7E3D-3D6D-4642-AE47-1AF18490E08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74338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4A7E3D-3D6D-4642-AE47-1AF18490E08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0AC7A-C914-48EB-BA27-638B1D826657}" type="slidenum">
              <a:rPr lang="en-US" smtClean="0"/>
              <a:t>‹#›</a:t>
            </a:fld>
            <a:endParaRPr lang="en-US"/>
          </a:p>
        </p:txBody>
      </p:sp>
    </p:spTree>
    <p:extLst>
      <p:ext uri="{BB962C8B-B14F-4D97-AF65-F5344CB8AC3E}">
        <p14:creationId xmlns:p14="http://schemas.microsoft.com/office/powerpoint/2010/main" val="220317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A7E3D-3D6D-4642-AE47-1AF18490E08A}" type="datetimeFigureOut">
              <a:rPr lang="en-US" smtClean="0"/>
              <a:t>3/9/2020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0AC7A-C914-48EB-BA27-638B1D826657}" type="slidenum">
              <a:rPr lang="en-US" smtClean="0"/>
              <a:t>‹#›</a:t>
            </a:fld>
            <a:endParaRPr lang="en-US"/>
          </a:p>
        </p:txBody>
      </p:sp>
    </p:spTree>
    <p:extLst>
      <p:ext uri="{BB962C8B-B14F-4D97-AF65-F5344CB8AC3E}">
        <p14:creationId xmlns:p14="http://schemas.microsoft.com/office/powerpoint/2010/main" val="2338827089"/>
      </p:ext>
    </p:extLst>
  </p:cSld>
  <p:clrMap bg1="lt1" tx1="dk1" bg2="lt2" tx2="dk2" accent1="accent1" accent2="accent2" accent3="accent3" accent4="accent4" accent5="accent5" accent6="accent6" hlink="hlink" folHlink="folHlink"/>
  <p:sldLayoutIdLst>
    <p:sldLayoutId id="2147534368" r:id="rId1"/>
    <p:sldLayoutId id="2147534369" r:id="rId2"/>
    <p:sldLayoutId id="2147534370" r:id="rId3"/>
    <p:sldLayoutId id="2147534371" r:id="rId4"/>
    <p:sldLayoutId id="2147534372" r:id="rId5"/>
    <p:sldLayoutId id="2147534373" r:id="rId6"/>
    <p:sldLayoutId id="2147534374" r:id="rId7"/>
    <p:sldLayoutId id="2147534375" r:id="rId8"/>
    <p:sldLayoutId id="2147534376" r:id="rId9"/>
    <p:sldLayoutId id="2147534377" r:id="rId10"/>
    <p:sldLayoutId id="21475343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mp4"/><Relationship Id="rId7" Type="http://schemas.openxmlformats.org/officeDocument/2006/relationships/slideLayout" Target="../slideLayouts/slideLayout1.xml"/><Relationship Id="rId12"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8.png"/><Relationship Id="rId5" Type="http://schemas.microsoft.com/office/2007/relationships/media" Target="../media/media4.mp4"/><Relationship Id="rId10" Type="http://schemas.openxmlformats.org/officeDocument/2006/relationships/image" Target="../media/image7.png"/><Relationship Id="rId4" Type="http://schemas.openxmlformats.org/officeDocument/2006/relationships/video" Target="../media/media3.mp4"/><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A507BF1-4FED-45AE-9320-5507DB634B06}"/>
              </a:ext>
            </a:extLst>
          </p:cNvPr>
          <p:cNvGrpSpPr/>
          <p:nvPr/>
        </p:nvGrpSpPr>
        <p:grpSpPr>
          <a:xfrm>
            <a:off x="5446683" y="6091253"/>
            <a:ext cx="3503051" cy="561972"/>
            <a:chOff x="-23709661" y="8433389"/>
            <a:chExt cx="14210222" cy="2279654"/>
          </a:xfrm>
        </p:grpSpPr>
        <p:pic>
          <p:nvPicPr>
            <p:cNvPr id="16" name="Picture 15">
              <a:extLst>
                <a:ext uri="{FF2B5EF4-FFF2-40B4-BE49-F238E27FC236}">
                  <a16:creationId xmlns:a16="http://schemas.microsoft.com/office/drawing/2014/main" id="{B3DBA933-A211-4F40-8D11-75186BDD18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17" name="Group 2">
              <a:extLst>
                <a:ext uri="{FF2B5EF4-FFF2-40B4-BE49-F238E27FC236}">
                  <a16:creationId xmlns:a16="http://schemas.microsoft.com/office/drawing/2014/main" id="{CFCE3608-19D4-4393-9D62-E64742D7CED6}"/>
                </a:ext>
              </a:extLst>
            </p:cNvPr>
            <p:cNvGrpSpPr>
              <a:grpSpLocks/>
            </p:cNvGrpSpPr>
            <p:nvPr/>
          </p:nvGrpSpPr>
          <p:grpSpPr bwMode="auto">
            <a:xfrm>
              <a:off x="-19819983" y="9406814"/>
              <a:ext cx="10320544" cy="750787"/>
              <a:chOff x="694682174" y="824701425"/>
              <a:chExt cx="26817702" cy="1993701"/>
            </a:xfrm>
          </p:grpSpPr>
          <p:sp>
            <p:nvSpPr>
              <p:cNvPr id="18" name="WordArt 5">
                <a:extLst>
                  <a:ext uri="{FF2B5EF4-FFF2-40B4-BE49-F238E27FC236}">
                    <a16:creationId xmlns:a16="http://schemas.microsoft.com/office/drawing/2014/main" id="{A4783A72-A0D6-4392-9585-6BBF0F5305A5}"/>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19" name="WordArt 4">
                <a:extLst>
                  <a:ext uri="{FF2B5EF4-FFF2-40B4-BE49-F238E27FC236}">
                    <a16:creationId xmlns:a16="http://schemas.microsoft.com/office/drawing/2014/main" id="{371EC01D-B633-4E09-96AA-0F2465CEBA74}"/>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0" name="WordArt 2">
            <a:extLst>
              <a:ext uri="{FF2B5EF4-FFF2-40B4-BE49-F238E27FC236}">
                <a16:creationId xmlns:a16="http://schemas.microsoft.com/office/drawing/2014/main" id="{9970FEE8-34BB-4288-B899-2D99AC7E9382}"/>
              </a:ext>
            </a:extLst>
          </p:cNvPr>
          <p:cNvSpPr>
            <a:spLocks noChangeArrowheads="1" noChangeShapeType="1" noTextEdit="1"/>
          </p:cNvSpPr>
          <p:nvPr/>
        </p:nvSpPr>
        <p:spPr bwMode="auto">
          <a:xfrm>
            <a:off x="3449053" y="3368441"/>
            <a:ext cx="4771536" cy="420438"/>
          </a:xfrm>
          <a:prstGeom prst="rect">
            <a:avLst/>
          </a:prstGeom>
          <a:effectLst>
            <a:glow rad="228600">
              <a:schemeClr val="accent1">
                <a:satMod val="175000"/>
                <a:alpha val="40000"/>
              </a:schemeClr>
            </a:glow>
          </a:effectLst>
          <a:scene3d>
            <a:camera prst="perspectiveHeroicExtremeRightFacing" fov="4980000">
              <a:rot lat="660000" lon="2100000" rev="24000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w="9525" algn="ctr">
                  <a:noFill/>
                  <a:round/>
                  <a:headEnd/>
                  <a:tailEnd/>
                </a:ln>
                <a:solidFill>
                  <a:srgbClr val="383838"/>
                </a:solidFill>
                <a:effectLst>
                  <a:glow rad="114300">
                    <a:prstClr val="white">
                      <a:alpha val="40000"/>
                    </a:prstClr>
                  </a:glow>
                  <a:outerShdw blurRad="50800" dist="38100" dir="2700000" algn="tl" rotWithShape="0">
                    <a:prstClr val="black">
                      <a:alpha val="40000"/>
                    </a:prstClr>
                  </a:outerShdw>
                </a:effectLst>
                <a:uLnTx/>
                <a:uFillTx/>
                <a:latin typeface="Helvetica Neue" pitchFamily="2" charset="0"/>
                <a:ea typeface="+mn-ea"/>
                <a:cs typeface="+mn-cs"/>
              </a:rPr>
              <a:t>PROVERBS </a:t>
            </a:r>
            <a:r>
              <a:rPr lang="en-US" sz="3600" b="0" i="1" kern="10" dirty="0">
                <a:ln w="9525" algn="ctr">
                  <a:noFill/>
                  <a:round/>
                  <a:headEnd/>
                  <a:tailEnd/>
                </a:ln>
                <a:solidFill>
                  <a:srgbClr val="383838"/>
                </a:solidFill>
                <a:effectLst>
                  <a:glow rad="114300">
                    <a:prstClr val="white">
                      <a:alpha val="40000"/>
                    </a:prstClr>
                  </a:glow>
                  <a:outerShdw blurRad="50800" dist="38100" dir="2700000" algn="tl" rotWithShape="0">
                    <a:prstClr val="black">
                      <a:alpha val="40000"/>
                    </a:prstClr>
                  </a:outerShdw>
                </a:effectLst>
                <a:latin typeface="Helvetica Neue" pitchFamily="2" charset="0"/>
              </a:rPr>
              <a:t>14</a:t>
            </a:r>
            <a:r>
              <a:rPr kumimoji="0" lang="en-US" sz="3600" b="0" i="1" u="none" strike="noStrike" kern="10" cap="none" spc="0" normalizeH="0" baseline="0" noProof="0" dirty="0">
                <a:ln w="9525" algn="ctr">
                  <a:noFill/>
                  <a:round/>
                  <a:headEnd/>
                  <a:tailEnd/>
                </a:ln>
                <a:solidFill>
                  <a:srgbClr val="383838"/>
                </a:solidFill>
                <a:effectLst>
                  <a:glow rad="114300">
                    <a:prstClr val="white">
                      <a:alpha val="40000"/>
                    </a:prstClr>
                  </a:glow>
                  <a:outerShdw blurRad="50800" dist="38100" dir="2700000" algn="tl" rotWithShape="0">
                    <a:prstClr val="black">
                      <a:alpha val="40000"/>
                    </a:prstClr>
                  </a:outerShdw>
                </a:effectLst>
                <a:uLnTx/>
                <a:uFillTx/>
                <a:latin typeface="Helvetica Neue" pitchFamily="2" charset="0"/>
                <a:ea typeface="+mn-ea"/>
                <a:cs typeface="+mn-cs"/>
              </a:rPr>
              <a:t>:12-18</a:t>
            </a:r>
          </a:p>
        </p:txBody>
      </p:sp>
      <p:sp>
        <p:nvSpPr>
          <p:cNvPr id="21" name="WordArt 2">
            <a:extLst>
              <a:ext uri="{FF2B5EF4-FFF2-40B4-BE49-F238E27FC236}">
                <a16:creationId xmlns:a16="http://schemas.microsoft.com/office/drawing/2014/main" id="{337518BE-5912-4AA2-B2E1-8339D78AB88F}"/>
              </a:ext>
            </a:extLst>
          </p:cNvPr>
          <p:cNvSpPr>
            <a:spLocks noChangeArrowheads="1" noChangeShapeType="1" noTextEdit="1"/>
          </p:cNvSpPr>
          <p:nvPr/>
        </p:nvSpPr>
        <p:spPr bwMode="auto">
          <a:xfrm>
            <a:off x="-884948" y="2305051"/>
            <a:ext cx="8229458" cy="810434"/>
          </a:xfrm>
          <a:prstGeom prst="rect">
            <a:avLst/>
          </a:prstGeom>
          <a:effectLst>
            <a:glow rad="228600">
              <a:schemeClr val="accent1">
                <a:satMod val="175000"/>
                <a:alpha val="40000"/>
              </a:schemeClr>
            </a:glow>
          </a:effectLst>
          <a:scene3d>
            <a:camera prst="perspectiveHeroicExtremeRightFacing">
              <a:rot lat="486000" lon="2100000" rev="36000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0" cap="none" spc="-300" normalizeH="0" baseline="0" noProof="0" dirty="0">
                <a:ln w="9525" algn="ctr">
                  <a:noFill/>
                  <a:round/>
                  <a:headEnd/>
                  <a:tailEnd/>
                </a:ln>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6200000" scaled="1"/>
                  <a:tileRect/>
                </a:gradFill>
                <a:effectLst>
                  <a:glow rad="63500">
                    <a:srgbClr val="A5A5A5">
                      <a:satMod val="175000"/>
                      <a:alpha val="40000"/>
                    </a:srgbClr>
                  </a:glow>
                  <a:outerShdw blurRad="50800" dist="63500" dir="2700000" algn="tl" rotWithShape="0">
                    <a:prstClr val="black">
                      <a:alpha val="93000"/>
                    </a:prstClr>
                  </a:outerShdw>
                </a:effectLst>
                <a:uLnTx/>
                <a:uFillTx/>
                <a:latin typeface="Helvetica Neue" pitchFamily="2" charset="0"/>
                <a:ea typeface="+mn-ea"/>
                <a:cs typeface="+mn-cs"/>
              </a:rPr>
              <a:t>THE OLD</a:t>
            </a:r>
            <a:r>
              <a:rPr kumimoji="0" lang="en-US" sz="3600" b="1" i="1" u="none" strike="noStrike" kern="10" cap="none" spc="-300" normalizeH="0" noProof="0" dirty="0">
                <a:ln w="9525" algn="ctr">
                  <a:noFill/>
                  <a:round/>
                  <a:headEnd/>
                  <a:tailEnd/>
                </a:ln>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6200000" scaled="1"/>
                  <a:tileRect/>
                </a:gradFill>
                <a:effectLst>
                  <a:glow rad="63500">
                    <a:srgbClr val="A5A5A5">
                      <a:satMod val="175000"/>
                      <a:alpha val="40000"/>
                    </a:srgbClr>
                  </a:glow>
                  <a:outerShdw blurRad="50800" dist="63500" dir="2700000" algn="tl" rotWithShape="0">
                    <a:prstClr val="black">
                      <a:alpha val="93000"/>
                    </a:prstClr>
                  </a:outerShdw>
                </a:effectLst>
                <a:uLnTx/>
                <a:uFillTx/>
                <a:latin typeface="Helvetica Neue" pitchFamily="2" charset="0"/>
                <a:ea typeface="+mn-ea"/>
                <a:cs typeface="+mn-cs"/>
              </a:rPr>
              <a:t> </a:t>
            </a:r>
            <a:r>
              <a:rPr kumimoji="0" lang="en-US" sz="3600" b="1" u="none" strike="noStrike" kern="10" cap="none" spc="-300" normalizeH="0" baseline="0" noProof="0" dirty="0">
                <a:ln w="9525" algn="ctr">
                  <a:noFill/>
                  <a:round/>
                  <a:headEnd/>
                  <a:tailEnd/>
                </a:ln>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6200000" scaled="1"/>
                  <a:tileRect/>
                </a:gradFill>
                <a:effectLst>
                  <a:glow rad="63500">
                    <a:srgbClr val="A5A5A5">
                      <a:satMod val="175000"/>
                      <a:alpha val="40000"/>
                    </a:srgbClr>
                  </a:glow>
                  <a:outerShdw blurRad="50800" dist="63500" dir="2700000" algn="tl" rotWithShape="0">
                    <a:prstClr val="black">
                      <a:alpha val="93000"/>
                    </a:prstClr>
                  </a:outerShdw>
                </a:effectLst>
                <a:uLnTx/>
                <a:uFillTx/>
                <a:latin typeface="Helvetica Neue" pitchFamily="2" charset="0"/>
                <a:ea typeface="+mn-ea"/>
                <a:cs typeface="+mn-cs"/>
              </a:rPr>
              <a:t>TRICK</a:t>
            </a:r>
          </a:p>
        </p:txBody>
      </p:sp>
      <p:sp>
        <p:nvSpPr>
          <p:cNvPr id="22" name="WordArt 32">
            <a:extLst>
              <a:ext uri="{FF2B5EF4-FFF2-40B4-BE49-F238E27FC236}">
                <a16:creationId xmlns:a16="http://schemas.microsoft.com/office/drawing/2014/main" id="{B2AEDAA7-CD43-4B7C-9086-9EA0E4540170}"/>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3" name="WordArt 32">
            <a:extLst>
              <a:ext uri="{FF2B5EF4-FFF2-40B4-BE49-F238E27FC236}">
                <a16:creationId xmlns:a16="http://schemas.microsoft.com/office/drawing/2014/main" id="{4DA99068-F64B-48CD-AA74-F27268C91217}"/>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
        <p:nvSpPr>
          <p:cNvPr id="24" name="WordArt 32">
            <a:extLst>
              <a:ext uri="{FF2B5EF4-FFF2-40B4-BE49-F238E27FC236}">
                <a16:creationId xmlns:a16="http://schemas.microsoft.com/office/drawing/2014/main" id="{B2F1A549-5CF2-44AC-B8D5-5A34B6AB8F59}"/>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pic>
        <p:nvPicPr>
          <p:cNvPr id="13" name="Picture 4">
            <a:extLst>
              <a:ext uri="{FF2B5EF4-FFF2-40B4-BE49-F238E27FC236}">
                <a16:creationId xmlns:a16="http://schemas.microsoft.com/office/drawing/2014/main" id="{732F697B-5561-4833-B511-81403CED8A7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r="50151"/>
          <a:stretch/>
        </p:blipFill>
        <p:spPr bwMode="auto">
          <a:xfrm>
            <a:off x="-4646913" y="-6692"/>
            <a:ext cx="4590571" cy="6858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6F242D64-A80A-4B80-B363-D21FBDF2B74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50151"/>
          <a:stretch/>
        </p:blipFill>
        <p:spPr bwMode="auto">
          <a:xfrm>
            <a:off x="9256683" y="-6692"/>
            <a:ext cx="4576763" cy="6858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592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6000">
                                          <p:cBhvr additive="base">
                                            <p:cTn id="7" dur="500" fill="hold"/>
                                            <p:tgtEl>
                                              <p:spTgt spid="22"/>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56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56000">
                                          <p:cBhvr additive="base">
                                            <p:cTn id="12" dur="500" fill="hold"/>
                                            <p:tgtEl>
                                              <p:spTgt spid="23"/>
                                            </p:tgtEl>
                                            <p:attrNameLst>
                                              <p:attrName>ppt_x</p:attrName>
                                            </p:attrNameLst>
                                          </p:cBhvr>
                                          <p:tavLst>
                                            <p:tav tm="0">
                                              <p:val>
                                                <p:strVal val="1+#ppt_w/2"/>
                                              </p:val>
                                            </p:tav>
                                            <p:tav tm="100000">
                                              <p:val>
                                                <p:strVal val="#ppt_x"/>
                                              </p:val>
                                            </p:tav>
                                          </p:tavLst>
                                        </p:anim>
                                        <p:anim calcmode="lin" valueType="num" p14:bounceEnd="56000">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16000">
                                      <p:stCondLst>
                                        <p:cond delay="300"/>
                                      </p:stCondLst>
                                      <p:childTnLst>
                                        <p:set>
                                          <p:cBhvr>
                                            <p:cTn id="15" dur="1" fill="hold">
                                              <p:stCondLst>
                                                <p:cond delay="0"/>
                                              </p:stCondLst>
                                            </p:cTn>
                                            <p:tgtEl>
                                              <p:spTgt spid="21"/>
                                            </p:tgtEl>
                                            <p:attrNameLst>
                                              <p:attrName>style.visibility</p:attrName>
                                            </p:attrNameLst>
                                          </p:cBhvr>
                                          <p:to>
                                            <p:strVal val="visible"/>
                                          </p:to>
                                        </p:set>
                                        <p:anim calcmode="lin" valueType="num" p14:bounceEnd="16000">
                                          <p:cBhvr additive="base">
                                            <p:cTn id="16" dur="500" fill="hold"/>
                                            <p:tgtEl>
                                              <p:spTgt spid="21"/>
                                            </p:tgtEl>
                                            <p:attrNameLst>
                                              <p:attrName>ppt_x</p:attrName>
                                            </p:attrNameLst>
                                          </p:cBhvr>
                                          <p:tavLst>
                                            <p:tav tm="0">
                                              <p:val>
                                                <p:strVal val="0-#ppt_w/2"/>
                                              </p:val>
                                            </p:tav>
                                            <p:tav tm="100000">
                                              <p:val>
                                                <p:strVal val="#ppt_x"/>
                                              </p:val>
                                            </p:tav>
                                          </p:tavLst>
                                        </p:anim>
                                        <p:anim calcmode="lin" valueType="num" p14:bounceEnd="16000">
                                          <p:cBhvr additive="base">
                                            <p:cTn id="17" dur="500" fill="hold"/>
                                            <p:tgtEl>
                                              <p:spTgt spid="21"/>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p:stCondLst>
                                        <p:cond delay="300"/>
                                      </p:stCondLst>
                                      <p:childTnLst>
                                        <p:set>
                                          <p:cBhvr>
                                            <p:cTn id="19" dur="1" fill="hold">
                                              <p:stCondLst>
                                                <p:cond delay="0"/>
                                              </p:stCondLst>
                                            </p:cTn>
                                            <p:tgtEl>
                                              <p:spTgt spid="21"/>
                                            </p:tgtEl>
                                            <p:attrNameLst>
                                              <p:attrName>style.visibility</p:attrName>
                                            </p:attrNameLst>
                                          </p:cBhvr>
                                          <p:to>
                                            <p:strVal val="visible"/>
                                          </p:to>
                                        </p:set>
                                        <p:anim calcmode="lin" valueType="num">
                                          <p:cBhvr>
                                            <p:cTn id="20" dur="400" fill="hold"/>
                                            <p:tgtEl>
                                              <p:spTgt spid="21"/>
                                            </p:tgtEl>
                                            <p:attrNameLst>
                                              <p:attrName>ppt_w</p:attrName>
                                            </p:attrNameLst>
                                          </p:cBhvr>
                                          <p:tavLst>
                                            <p:tav tm="0">
                                              <p:val>
                                                <p:fltVal val="0"/>
                                              </p:val>
                                            </p:tav>
                                            <p:tav tm="100000">
                                              <p:val>
                                                <p:strVal val="#ppt_w"/>
                                              </p:val>
                                            </p:tav>
                                          </p:tavLst>
                                        </p:anim>
                                        <p:anim calcmode="lin" valueType="num">
                                          <p:cBhvr>
                                            <p:cTn id="21" dur="400" fill="hold"/>
                                            <p:tgtEl>
                                              <p:spTgt spid="21"/>
                                            </p:tgtEl>
                                            <p:attrNameLst>
                                              <p:attrName>ppt_h</p:attrName>
                                            </p:attrNameLst>
                                          </p:cBhvr>
                                          <p:tavLst>
                                            <p:tav tm="0">
                                              <p:val>
                                                <p:fltVal val="0"/>
                                              </p:val>
                                            </p:tav>
                                            <p:tav tm="100000">
                                              <p:val>
                                                <p:strVal val="#ppt_h"/>
                                              </p:val>
                                            </p:tav>
                                          </p:tavLst>
                                        </p:anim>
                                        <p:animEffect transition="in" filter="fade">
                                          <p:cBhvr>
                                            <p:cTn id="22" dur="400"/>
                                            <p:tgtEl>
                                              <p:spTgt spid="21"/>
                                            </p:tgtEl>
                                          </p:cBhvr>
                                        </p:animEffect>
                                      </p:childTnLst>
                                    </p:cTn>
                                  </p:par>
                                </p:childTnLst>
                              </p:cTn>
                            </p:par>
                            <p:par>
                              <p:cTn id="23" fill="hold">
                                <p:stCondLst>
                                  <p:cond delay="1300"/>
                                </p:stCondLst>
                                <p:childTnLst>
                                  <p:par>
                                    <p:cTn id="24" presetID="2" presetClass="entr" presetSubtype="8" fill="hold" grpId="0" nodeType="afterEffect" p14:presetBounceEnd="16000">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14:bounceEnd="16000">
                                          <p:cBhvr additive="base">
                                            <p:cTn id="26" dur="500" fill="hold"/>
                                            <p:tgtEl>
                                              <p:spTgt spid="20"/>
                                            </p:tgtEl>
                                            <p:attrNameLst>
                                              <p:attrName>ppt_x</p:attrName>
                                            </p:attrNameLst>
                                          </p:cBhvr>
                                          <p:tavLst>
                                            <p:tav tm="0">
                                              <p:val>
                                                <p:strVal val="0-#ppt_w/2"/>
                                              </p:val>
                                            </p:tav>
                                            <p:tav tm="100000">
                                              <p:val>
                                                <p:strVal val="#ppt_x"/>
                                              </p:val>
                                            </p:tav>
                                          </p:tavLst>
                                        </p:anim>
                                        <p:anim calcmode="lin" valueType="num" p14:bounceEnd="16000">
                                          <p:cBhvr additive="base">
                                            <p:cTn id="27" dur="500" fill="hold"/>
                                            <p:tgtEl>
                                              <p:spTgt spid="20"/>
                                            </p:tgtEl>
                                            <p:attrNameLst>
                                              <p:attrName>ppt_y</p:attrName>
                                            </p:attrNameLst>
                                          </p:cBhvr>
                                          <p:tavLst>
                                            <p:tav tm="0">
                                              <p:val>
                                                <p:strVal val="#ppt_y"/>
                                              </p:val>
                                            </p:tav>
                                            <p:tav tm="100000">
                                              <p:val>
                                                <p:strVal val="#ppt_y"/>
                                              </p:val>
                                            </p:tav>
                                          </p:tavLst>
                                        </p:anim>
                                      </p:childTnLst>
                                    </p:cTn>
                                  </p:par>
                                  <p:par>
                                    <p:cTn id="28" presetID="53" presetClass="entr" presetSubtype="16"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400" fill="hold"/>
                                            <p:tgtEl>
                                              <p:spTgt spid="20"/>
                                            </p:tgtEl>
                                            <p:attrNameLst>
                                              <p:attrName>ppt_w</p:attrName>
                                            </p:attrNameLst>
                                          </p:cBhvr>
                                          <p:tavLst>
                                            <p:tav tm="0">
                                              <p:val>
                                                <p:fltVal val="0"/>
                                              </p:val>
                                            </p:tav>
                                            <p:tav tm="100000">
                                              <p:val>
                                                <p:strVal val="#ppt_w"/>
                                              </p:val>
                                            </p:tav>
                                          </p:tavLst>
                                        </p:anim>
                                        <p:anim calcmode="lin" valueType="num">
                                          <p:cBhvr>
                                            <p:cTn id="31" dur="400" fill="hold"/>
                                            <p:tgtEl>
                                              <p:spTgt spid="20"/>
                                            </p:tgtEl>
                                            <p:attrNameLst>
                                              <p:attrName>ppt_h</p:attrName>
                                            </p:attrNameLst>
                                          </p:cBhvr>
                                          <p:tavLst>
                                            <p:tav tm="0">
                                              <p:val>
                                                <p:fltVal val="0"/>
                                              </p:val>
                                            </p:tav>
                                            <p:tav tm="100000">
                                              <p:val>
                                                <p:strVal val="#ppt_h"/>
                                              </p:val>
                                            </p:tav>
                                          </p:tavLst>
                                        </p:anim>
                                        <p:animEffect transition="in" filter="fade">
                                          <p:cBhvr>
                                            <p:cTn id="32"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30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p:stCondLst>
                                        <p:cond delay="300"/>
                                      </p:stCondLst>
                                      <p:childTnLst>
                                        <p:set>
                                          <p:cBhvr>
                                            <p:cTn id="19" dur="1" fill="hold">
                                              <p:stCondLst>
                                                <p:cond delay="0"/>
                                              </p:stCondLst>
                                            </p:cTn>
                                            <p:tgtEl>
                                              <p:spTgt spid="21"/>
                                            </p:tgtEl>
                                            <p:attrNameLst>
                                              <p:attrName>style.visibility</p:attrName>
                                            </p:attrNameLst>
                                          </p:cBhvr>
                                          <p:to>
                                            <p:strVal val="visible"/>
                                          </p:to>
                                        </p:set>
                                        <p:anim calcmode="lin" valueType="num">
                                          <p:cBhvr>
                                            <p:cTn id="20" dur="400" fill="hold"/>
                                            <p:tgtEl>
                                              <p:spTgt spid="21"/>
                                            </p:tgtEl>
                                            <p:attrNameLst>
                                              <p:attrName>ppt_w</p:attrName>
                                            </p:attrNameLst>
                                          </p:cBhvr>
                                          <p:tavLst>
                                            <p:tav tm="0">
                                              <p:val>
                                                <p:fltVal val="0"/>
                                              </p:val>
                                            </p:tav>
                                            <p:tav tm="100000">
                                              <p:val>
                                                <p:strVal val="#ppt_w"/>
                                              </p:val>
                                            </p:tav>
                                          </p:tavLst>
                                        </p:anim>
                                        <p:anim calcmode="lin" valueType="num">
                                          <p:cBhvr>
                                            <p:cTn id="21" dur="400" fill="hold"/>
                                            <p:tgtEl>
                                              <p:spTgt spid="21"/>
                                            </p:tgtEl>
                                            <p:attrNameLst>
                                              <p:attrName>ppt_h</p:attrName>
                                            </p:attrNameLst>
                                          </p:cBhvr>
                                          <p:tavLst>
                                            <p:tav tm="0">
                                              <p:val>
                                                <p:fltVal val="0"/>
                                              </p:val>
                                            </p:tav>
                                            <p:tav tm="100000">
                                              <p:val>
                                                <p:strVal val="#ppt_h"/>
                                              </p:val>
                                            </p:tav>
                                          </p:tavLst>
                                        </p:anim>
                                        <p:animEffect transition="in" filter="fade">
                                          <p:cBhvr>
                                            <p:cTn id="22" dur="400"/>
                                            <p:tgtEl>
                                              <p:spTgt spid="21"/>
                                            </p:tgtEl>
                                          </p:cBhvr>
                                        </p:animEffect>
                                      </p:childTnLst>
                                    </p:cTn>
                                  </p:par>
                                </p:childTnLst>
                              </p:cTn>
                            </p:par>
                            <p:par>
                              <p:cTn id="23" fill="hold">
                                <p:stCondLst>
                                  <p:cond delay="1300"/>
                                </p:stCondLst>
                                <p:childTnLst>
                                  <p:par>
                                    <p:cTn id="24" presetID="2" presetClass="entr" presetSubtype="8"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0-#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par>
                                    <p:cTn id="28" presetID="53" presetClass="entr" presetSubtype="16"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400" fill="hold"/>
                                            <p:tgtEl>
                                              <p:spTgt spid="20"/>
                                            </p:tgtEl>
                                            <p:attrNameLst>
                                              <p:attrName>ppt_w</p:attrName>
                                            </p:attrNameLst>
                                          </p:cBhvr>
                                          <p:tavLst>
                                            <p:tav tm="0">
                                              <p:val>
                                                <p:fltVal val="0"/>
                                              </p:val>
                                            </p:tav>
                                            <p:tav tm="100000">
                                              <p:val>
                                                <p:strVal val="#ppt_w"/>
                                              </p:val>
                                            </p:tav>
                                          </p:tavLst>
                                        </p:anim>
                                        <p:anim calcmode="lin" valueType="num">
                                          <p:cBhvr>
                                            <p:cTn id="31" dur="400" fill="hold"/>
                                            <p:tgtEl>
                                              <p:spTgt spid="20"/>
                                            </p:tgtEl>
                                            <p:attrNameLst>
                                              <p:attrName>ppt_h</p:attrName>
                                            </p:attrNameLst>
                                          </p:cBhvr>
                                          <p:tavLst>
                                            <p:tav tm="0">
                                              <p:val>
                                                <p:fltVal val="0"/>
                                              </p:val>
                                            </p:tav>
                                            <p:tav tm="100000">
                                              <p:val>
                                                <p:strVal val="#ppt_h"/>
                                              </p:val>
                                            </p:tav>
                                          </p:tavLst>
                                        </p:anim>
                                        <p:animEffect transition="in" filter="fade">
                                          <p:cBhvr>
                                            <p:cTn id="32"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5" name="Rectangle 14">
            <a:extLst>
              <a:ext uri="{FF2B5EF4-FFF2-40B4-BE49-F238E27FC236}">
                <a16:creationId xmlns:a16="http://schemas.microsoft.com/office/drawing/2014/main" id="{E04410C7-06B1-4A08-BDA9-BCDCF06A6D7C}"/>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ordArt 2">
            <a:extLst>
              <a:ext uri="{FF2B5EF4-FFF2-40B4-BE49-F238E27FC236}">
                <a16:creationId xmlns:a16="http://schemas.microsoft.com/office/drawing/2014/main" id="{C04C7FCC-C423-48E7-9E9A-158A84215CD7}"/>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14" name="Rectangle 13">
            <a:extLst>
              <a:ext uri="{FF2B5EF4-FFF2-40B4-BE49-F238E27FC236}">
                <a16:creationId xmlns:a16="http://schemas.microsoft.com/office/drawing/2014/main" id="{6DA97568-8977-460F-B17B-FD00333F2165}"/>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WordArt 32">
            <a:extLst>
              <a:ext uri="{FF2B5EF4-FFF2-40B4-BE49-F238E27FC236}">
                <a16:creationId xmlns:a16="http://schemas.microsoft.com/office/drawing/2014/main" id="{C78B8E6E-17A2-4648-BE7D-627E188AD75E}"/>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C887F29E-32F6-46EF-8A55-1491E38BDEDB}"/>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9" name="Rectangle: Rounded Corners 1">
            <a:extLst>
              <a:ext uri="{FF2B5EF4-FFF2-40B4-BE49-F238E27FC236}">
                <a16:creationId xmlns:a16="http://schemas.microsoft.com/office/drawing/2014/main" id="{CFAE3C22-99E3-4A12-8A42-2055489BB65F}"/>
              </a:ext>
            </a:extLst>
          </p:cNvPr>
          <p:cNvSpPr/>
          <p:nvPr/>
        </p:nvSpPr>
        <p:spPr>
          <a:xfrm>
            <a:off x="668957" y="1866894"/>
            <a:ext cx="7839610" cy="2388585"/>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8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OUR FEELINGS CAN’T ALWAYS BE TRUSTED BECAUSE THEY ARE CONSTANTLY DRIVEN BY OUR DESIRE TO PLEASE OURSELVES.</a:t>
            </a:r>
            <a:endParaRPr kumimoji="0" lang="en-US" sz="40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0" name="Straight Connector 19">
            <a:extLst>
              <a:ext uri="{FF2B5EF4-FFF2-40B4-BE49-F238E27FC236}">
                <a16:creationId xmlns:a16="http://schemas.microsoft.com/office/drawing/2014/main" id="{42B92102-E66C-4591-86A0-C38115C14ACF}"/>
              </a:ext>
            </a:extLst>
          </p:cNvPr>
          <p:cNvCxnSpPr>
            <a:cxnSpLocks/>
          </p:cNvCxnSpPr>
          <p:nvPr/>
        </p:nvCxnSpPr>
        <p:spPr>
          <a:xfrm>
            <a:off x="1080743" y="2126647"/>
            <a:ext cx="0" cy="191145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WordArt 32">
            <a:extLst>
              <a:ext uri="{FF2B5EF4-FFF2-40B4-BE49-F238E27FC236}">
                <a16:creationId xmlns:a16="http://schemas.microsoft.com/office/drawing/2014/main" id="{A80224BC-2D7B-4DCA-B306-E017F7447E7B}"/>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Tree>
    <p:extLst>
      <p:ext uri="{BB962C8B-B14F-4D97-AF65-F5344CB8AC3E}">
        <p14:creationId xmlns:p14="http://schemas.microsoft.com/office/powerpoint/2010/main" val="278545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19">
                                            <p:bg/>
                                          </p:spTgt>
                                        </p:tgtEl>
                                        <p:attrNameLst>
                                          <p:attrName>style.visibility</p:attrName>
                                        </p:attrNameLst>
                                      </p:cBhvr>
                                      <p:to>
                                        <p:strVal val="visible"/>
                                      </p:to>
                                    </p:set>
                                    <p:anim calcmode="lin" valueType="num">
                                      <p:cBhvr>
                                        <p:cTn id="7" dur="500" fill="hold"/>
                                        <p:tgtEl>
                                          <p:spTgt spid="19">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bg/>
                                          </p:spTgt>
                                        </p:tgtEl>
                                        <p:attrNameLst>
                                          <p:attrName>ppt_y</p:attrName>
                                        </p:attrNameLst>
                                      </p:cBhvr>
                                      <p:tavLst>
                                        <p:tav tm="0">
                                          <p:val>
                                            <p:strVal val="#ppt_y"/>
                                          </p:val>
                                        </p:tav>
                                        <p:tav tm="100000">
                                          <p:val>
                                            <p:strVal val="#ppt_y"/>
                                          </p:val>
                                        </p:tav>
                                      </p:tavLst>
                                    </p:anim>
                                    <p:anim calcmode="lin" valueType="num">
                                      <p:cBhvr>
                                        <p:cTn id="9" dur="500" fill="hold"/>
                                        <p:tgtEl>
                                          <p:spTgt spid="19">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250"/>
                                        <p:tgtEl>
                                          <p:spTgt spid="20"/>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20"/>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20"/>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35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bldP spid="19"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8" name="Rectangle: Rounded Corners 1">
            <a:extLst>
              <a:ext uri="{FF2B5EF4-FFF2-40B4-BE49-F238E27FC236}">
                <a16:creationId xmlns:a16="http://schemas.microsoft.com/office/drawing/2014/main" id="{68A93D91-4473-4819-B723-A1B7FCC871E1}"/>
              </a:ext>
            </a:extLst>
          </p:cNvPr>
          <p:cNvSpPr/>
          <p:nvPr/>
        </p:nvSpPr>
        <p:spPr>
          <a:xfrm>
            <a:off x="329374" y="1755958"/>
            <a:ext cx="8425915" cy="4194615"/>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979698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8483710 w 8756303"/>
              <a:gd name="connsiteY3" fmla="*/ 0 h 5300267"/>
              <a:gd name="connsiteX4" fmla="*/ 8756303 w 8756303"/>
              <a:gd name="connsiteY4" fmla="*/ 979698 h 5300267"/>
              <a:gd name="connsiteX5" fmla="*/ 8756303 w 8756303"/>
              <a:gd name="connsiteY5" fmla="*/ 5027674 h 5300267"/>
              <a:gd name="connsiteX6" fmla="*/ 8483710 w 8756303"/>
              <a:gd name="connsiteY6" fmla="*/ 5300267 h 5300267"/>
              <a:gd name="connsiteX7" fmla="*/ 272593 w 8756303"/>
              <a:gd name="connsiteY7" fmla="*/ 5300267 h 5300267"/>
              <a:gd name="connsiteX8" fmla="*/ 0 w 8756303"/>
              <a:gd name="connsiteY8" fmla="*/ 5027674 h 5300267"/>
              <a:gd name="connsiteX9" fmla="*/ 0 w 8756303"/>
              <a:gd name="connsiteY9"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483710 w 8756303"/>
              <a:gd name="connsiteY4" fmla="*/ 0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435141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468295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501448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518025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5027674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518025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0" fmla="*/ 15683 w 8771986"/>
              <a:gd name="connsiteY0" fmla="*/ 5027674 h 5300267"/>
              <a:gd name="connsiteX1" fmla="*/ 0 w 8771986"/>
              <a:gd name="connsiteY1" fmla="*/ 0 h 5300267"/>
              <a:gd name="connsiteX2" fmla="*/ 1223819 w 8771986"/>
              <a:gd name="connsiteY2" fmla="*/ 8056 h 5300267"/>
              <a:gd name="connsiteX3" fmla="*/ 1833403 w 8771986"/>
              <a:gd name="connsiteY3" fmla="*/ 515720 h 5300267"/>
              <a:gd name="connsiteX4" fmla="*/ 8593983 w 8771986"/>
              <a:gd name="connsiteY4" fmla="*/ 518025 h 5300267"/>
              <a:gd name="connsiteX5" fmla="*/ 8771986 w 8771986"/>
              <a:gd name="connsiteY5" fmla="*/ 979698 h 5300267"/>
              <a:gd name="connsiteX6" fmla="*/ 8771986 w 8771986"/>
              <a:gd name="connsiteY6" fmla="*/ 5027674 h 5300267"/>
              <a:gd name="connsiteX7" fmla="*/ 8499393 w 8771986"/>
              <a:gd name="connsiteY7" fmla="*/ 5300267 h 5300267"/>
              <a:gd name="connsiteX8" fmla="*/ 288276 w 8771986"/>
              <a:gd name="connsiteY8" fmla="*/ 5300267 h 5300267"/>
              <a:gd name="connsiteX9" fmla="*/ 15683 w 8771986"/>
              <a:gd name="connsiteY9" fmla="*/ 5027674 h 5300267"/>
              <a:gd name="connsiteX0" fmla="*/ 5839 w 8762142"/>
              <a:gd name="connsiteY0" fmla="*/ 5027674 h 5300267"/>
              <a:gd name="connsiteX1" fmla="*/ 0 w 8762142"/>
              <a:gd name="connsiteY1" fmla="*/ 0 h 5300267"/>
              <a:gd name="connsiteX2" fmla="*/ 1213975 w 8762142"/>
              <a:gd name="connsiteY2" fmla="*/ 8056 h 5300267"/>
              <a:gd name="connsiteX3" fmla="*/ 1823559 w 8762142"/>
              <a:gd name="connsiteY3" fmla="*/ 515720 h 5300267"/>
              <a:gd name="connsiteX4" fmla="*/ 8584139 w 8762142"/>
              <a:gd name="connsiteY4" fmla="*/ 518025 h 5300267"/>
              <a:gd name="connsiteX5" fmla="*/ 8762142 w 8762142"/>
              <a:gd name="connsiteY5" fmla="*/ 979698 h 5300267"/>
              <a:gd name="connsiteX6" fmla="*/ 8762142 w 8762142"/>
              <a:gd name="connsiteY6" fmla="*/ 5027674 h 5300267"/>
              <a:gd name="connsiteX7" fmla="*/ 8489549 w 8762142"/>
              <a:gd name="connsiteY7" fmla="*/ 5300267 h 5300267"/>
              <a:gd name="connsiteX8" fmla="*/ 278432 w 8762142"/>
              <a:gd name="connsiteY8" fmla="*/ 5300267 h 5300267"/>
              <a:gd name="connsiteX9" fmla="*/ 5839 w 8762142"/>
              <a:gd name="connsiteY9" fmla="*/ 5027674 h 5300267"/>
              <a:gd name="connsiteX0" fmla="*/ 1624 w 8757927"/>
              <a:gd name="connsiteY0" fmla="*/ 5027674 h 5300267"/>
              <a:gd name="connsiteX1" fmla="*/ 707 w 8757927"/>
              <a:gd name="connsiteY1" fmla="*/ 0 h 5300267"/>
              <a:gd name="connsiteX2" fmla="*/ 1209760 w 8757927"/>
              <a:gd name="connsiteY2" fmla="*/ 8056 h 5300267"/>
              <a:gd name="connsiteX3" fmla="*/ 1819344 w 8757927"/>
              <a:gd name="connsiteY3" fmla="*/ 515720 h 5300267"/>
              <a:gd name="connsiteX4" fmla="*/ 8579924 w 8757927"/>
              <a:gd name="connsiteY4" fmla="*/ 518025 h 5300267"/>
              <a:gd name="connsiteX5" fmla="*/ 8757927 w 8757927"/>
              <a:gd name="connsiteY5" fmla="*/ 979698 h 5300267"/>
              <a:gd name="connsiteX6" fmla="*/ 8757927 w 8757927"/>
              <a:gd name="connsiteY6" fmla="*/ 5027674 h 5300267"/>
              <a:gd name="connsiteX7" fmla="*/ 8485334 w 8757927"/>
              <a:gd name="connsiteY7" fmla="*/ 5300267 h 5300267"/>
              <a:gd name="connsiteX8" fmla="*/ 274217 w 8757927"/>
              <a:gd name="connsiteY8" fmla="*/ 5300267 h 5300267"/>
              <a:gd name="connsiteX9" fmla="*/ 1624 w 8757927"/>
              <a:gd name="connsiteY9" fmla="*/ 5027674 h 5300267"/>
              <a:gd name="connsiteX0" fmla="*/ 1624 w 8757927"/>
              <a:gd name="connsiteY0" fmla="*/ 5019618 h 5292211"/>
              <a:gd name="connsiteX1" fmla="*/ 707 w 8757927"/>
              <a:gd name="connsiteY1" fmla="*/ 8925 h 5292211"/>
              <a:gd name="connsiteX2" fmla="*/ 1209760 w 8757927"/>
              <a:gd name="connsiteY2" fmla="*/ 0 h 5292211"/>
              <a:gd name="connsiteX3" fmla="*/ 1819344 w 8757927"/>
              <a:gd name="connsiteY3" fmla="*/ 507664 h 5292211"/>
              <a:gd name="connsiteX4" fmla="*/ 8579924 w 8757927"/>
              <a:gd name="connsiteY4" fmla="*/ 509969 h 5292211"/>
              <a:gd name="connsiteX5" fmla="*/ 8757927 w 8757927"/>
              <a:gd name="connsiteY5" fmla="*/ 971642 h 5292211"/>
              <a:gd name="connsiteX6" fmla="*/ 8757927 w 8757927"/>
              <a:gd name="connsiteY6" fmla="*/ 5019618 h 5292211"/>
              <a:gd name="connsiteX7" fmla="*/ 8485334 w 8757927"/>
              <a:gd name="connsiteY7" fmla="*/ 5292211 h 5292211"/>
              <a:gd name="connsiteX8" fmla="*/ 274217 w 8757927"/>
              <a:gd name="connsiteY8" fmla="*/ 5292211 h 5292211"/>
              <a:gd name="connsiteX9" fmla="*/ 1624 w 8757927"/>
              <a:gd name="connsiteY9" fmla="*/ 5019618 h 5292211"/>
              <a:gd name="connsiteX0" fmla="*/ 1624 w 8757927"/>
              <a:gd name="connsiteY0" fmla="*/ 5019618 h 5292211"/>
              <a:gd name="connsiteX1" fmla="*/ 707 w 8757927"/>
              <a:gd name="connsiteY1" fmla="*/ 434 h 5292211"/>
              <a:gd name="connsiteX2" fmla="*/ 1209760 w 8757927"/>
              <a:gd name="connsiteY2" fmla="*/ 0 h 5292211"/>
              <a:gd name="connsiteX3" fmla="*/ 1819344 w 8757927"/>
              <a:gd name="connsiteY3" fmla="*/ 507664 h 5292211"/>
              <a:gd name="connsiteX4" fmla="*/ 8579924 w 8757927"/>
              <a:gd name="connsiteY4" fmla="*/ 509969 h 5292211"/>
              <a:gd name="connsiteX5" fmla="*/ 8757927 w 8757927"/>
              <a:gd name="connsiteY5" fmla="*/ 971642 h 5292211"/>
              <a:gd name="connsiteX6" fmla="*/ 8757927 w 8757927"/>
              <a:gd name="connsiteY6" fmla="*/ 5019618 h 5292211"/>
              <a:gd name="connsiteX7" fmla="*/ 8485334 w 8757927"/>
              <a:gd name="connsiteY7" fmla="*/ 5292211 h 5292211"/>
              <a:gd name="connsiteX8" fmla="*/ 274217 w 8757927"/>
              <a:gd name="connsiteY8" fmla="*/ 5292211 h 5292211"/>
              <a:gd name="connsiteX9" fmla="*/ 1624 w 8757927"/>
              <a:gd name="connsiteY9" fmla="*/ 5019618 h 5292211"/>
              <a:gd name="connsiteX0" fmla="*/ 1624 w 8757927"/>
              <a:gd name="connsiteY0" fmla="*/ 5019618 h 5292211"/>
              <a:gd name="connsiteX1" fmla="*/ 707 w 8757927"/>
              <a:gd name="connsiteY1" fmla="*/ 434 h 5292211"/>
              <a:gd name="connsiteX2" fmla="*/ 1209760 w 8757927"/>
              <a:gd name="connsiteY2" fmla="*/ 0 h 5292211"/>
              <a:gd name="connsiteX3" fmla="*/ 1819344 w 8757927"/>
              <a:gd name="connsiteY3" fmla="*/ 507664 h 5292211"/>
              <a:gd name="connsiteX4" fmla="*/ 8579924 w 8757927"/>
              <a:gd name="connsiteY4" fmla="*/ 509969 h 5292211"/>
              <a:gd name="connsiteX5" fmla="*/ 8757927 w 8757927"/>
              <a:gd name="connsiteY5" fmla="*/ 971642 h 5292211"/>
              <a:gd name="connsiteX6" fmla="*/ 8757927 w 8757927"/>
              <a:gd name="connsiteY6" fmla="*/ 5019618 h 5292211"/>
              <a:gd name="connsiteX7" fmla="*/ 8485334 w 8757927"/>
              <a:gd name="connsiteY7" fmla="*/ 5292211 h 5292211"/>
              <a:gd name="connsiteX8" fmla="*/ 274217 w 8757927"/>
              <a:gd name="connsiteY8" fmla="*/ 5292211 h 5292211"/>
              <a:gd name="connsiteX9" fmla="*/ 1624 w 8757927"/>
              <a:gd name="connsiteY9" fmla="*/ 5019618 h 529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7927" h="5292211">
                <a:moveTo>
                  <a:pt x="1624" y="5019618"/>
                </a:moveTo>
                <a:cubicBezTo>
                  <a:pt x="-3604" y="3343727"/>
                  <a:pt x="5935" y="1676325"/>
                  <a:pt x="707" y="434"/>
                </a:cubicBezTo>
                <a:lnTo>
                  <a:pt x="1209760" y="0"/>
                </a:lnTo>
                <a:lnTo>
                  <a:pt x="1819344" y="507664"/>
                </a:lnTo>
                <a:lnTo>
                  <a:pt x="8579924" y="509969"/>
                </a:lnTo>
                <a:lnTo>
                  <a:pt x="8757927" y="971642"/>
                </a:lnTo>
                <a:lnTo>
                  <a:pt x="8757927" y="5019618"/>
                </a:lnTo>
                <a:lnTo>
                  <a:pt x="8485334" y="5292211"/>
                </a:lnTo>
                <a:lnTo>
                  <a:pt x="274217" y="5292211"/>
                </a:lnTo>
                <a:lnTo>
                  <a:pt x="1624" y="5019618"/>
                </a:lnTo>
                <a:close/>
              </a:path>
            </a:pathLst>
          </a:custGeom>
          <a:solidFill>
            <a:schemeClr val="bg1">
              <a:alpha val="85882"/>
            </a:schemeClr>
          </a:solidFill>
          <a:effectLst>
            <a:glow rad="152400">
              <a:schemeClr val="tx1">
                <a:alpha val="38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0" tIns="365760" rIns="91440" bIns="0" rtlCol="0" anchor="t" anchorCtr="0"/>
          <a:lstStyle/>
          <a:p>
            <a:pPr marL="0" marR="0" lvl="0" indent="0" algn="l" defTabSz="914400" rtl="0" eaLnBrk="1" fontAlgn="base" latinLnBrk="0" hangingPunct="1">
              <a:lnSpc>
                <a:spcPct val="95000"/>
              </a:lnSpc>
              <a:spcBef>
                <a:spcPct val="0"/>
              </a:spcBef>
              <a:spcAft>
                <a:spcPct val="0"/>
              </a:spcAft>
              <a:buClrTx/>
              <a:buSzTx/>
              <a:buFontTx/>
              <a:buNone/>
              <a:tabLst/>
              <a:defRPr/>
            </a:pPr>
            <a:endParaRPr kumimoji="0" lang="en-US" sz="12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95000"/>
              </a:lnSpc>
              <a:defRPr/>
            </a:pPr>
            <a:r>
              <a:rPr lang="en-US" sz="34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“All men seek happiness. This is without exception. Whatever different means they employ, they all tend to this end. The cause of some going to war, and of others avoiding it, is the same desire in both, attended with</a:t>
            </a:r>
            <a:endParaRPr kumimoji="0" lang="en-US" sz="32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19" name="Straight Connector 18">
            <a:extLst>
              <a:ext uri="{FF2B5EF4-FFF2-40B4-BE49-F238E27FC236}">
                <a16:creationId xmlns:a16="http://schemas.microsoft.com/office/drawing/2014/main" id="{3E835B6A-F3E7-49D0-AF6D-F424B37C7ACA}"/>
              </a:ext>
            </a:extLst>
          </p:cNvPr>
          <p:cNvCxnSpPr>
            <a:cxnSpLocks/>
          </p:cNvCxnSpPr>
          <p:nvPr/>
        </p:nvCxnSpPr>
        <p:spPr>
          <a:xfrm>
            <a:off x="767730" y="2335235"/>
            <a:ext cx="0" cy="3334043"/>
          </a:xfrm>
          <a:prstGeom prst="line">
            <a:avLst/>
          </a:prstGeom>
          <a:ln w="130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WordArt 32">
            <a:extLst>
              <a:ext uri="{FF2B5EF4-FFF2-40B4-BE49-F238E27FC236}">
                <a16:creationId xmlns:a16="http://schemas.microsoft.com/office/drawing/2014/main" id="{8365AA04-74BB-436B-97D5-62E10B8F2887}"/>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C32FC809-9C3D-4C53-A850-06A660E03963}"/>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970529F5-0495-40EE-BEDF-37C2FE0E9F6C}"/>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30FFB6C4-9F8E-437A-9397-CC69D6C77A55}"/>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0D2DBB41-2541-4350-8813-CDCF3B2480AD}"/>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28" name="Rectangle 27">
            <a:extLst>
              <a:ext uri="{FF2B5EF4-FFF2-40B4-BE49-F238E27FC236}">
                <a16:creationId xmlns:a16="http://schemas.microsoft.com/office/drawing/2014/main" id="{6CF1A94B-FDCC-4FF9-8DF5-321903851EBA}"/>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3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8">
                                            <p:bg/>
                                          </p:spTgt>
                                        </p:tgtEl>
                                        <p:attrNameLst>
                                          <p:attrName>style.visibility</p:attrName>
                                        </p:attrNameLst>
                                      </p:cBhvr>
                                      <p:to>
                                        <p:strVal val="visible"/>
                                      </p:to>
                                    </p:set>
                                    <p:anim calcmode="lin" valueType="num">
                                      <p:cBhvr additive="base">
                                        <p:cTn id="7" dur="500"/>
                                        <p:tgtEl>
                                          <p:spTgt spid="18">
                                            <p:bg/>
                                          </p:spTgt>
                                        </p:tgtEl>
                                        <p:attrNameLst>
                                          <p:attrName>ppt_x</p:attrName>
                                        </p:attrNameLst>
                                      </p:cBhvr>
                                      <p:tavLst>
                                        <p:tav tm="0">
                                          <p:val>
                                            <p:strVal val="#ppt_x-#ppt_w*1.125000"/>
                                          </p:val>
                                        </p:tav>
                                        <p:tav tm="100000">
                                          <p:val>
                                            <p:strVal val="#ppt_x"/>
                                          </p:val>
                                        </p:tav>
                                      </p:tavLst>
                                    </p:anim>
                                    <p:animEffect transition="in" filter="wipe(right)">
                                      <p:cBhvr>
                                        <p:cTn id="8" dur="500"/>
                                        <p:tgtEl>
                                          <p:spTgt spid="18">
                                            <p:bg/>
                                          </p:spTgt>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250"/>
                                        <p:tgtEl>
                                          <p:spTgt spid="19"/>
                                        </p:tgtEl>
                                      </p:cBhvr>
                                    </p:animEffect>
                                  </p:childTnLst>
                                </p:cTn>
                              </p:par>
                            </p:childTnLst>
                          </p:cTn>
                        </p:par>
                        <p:par>
                          <p:cTn id="13" fill="hold">
                            <p:stCondLst>
                              <p:cond delay="750"/>
                            </p:stCondLst>
                            <p:childTnLst>
                              <p:par>
                                <p:cTn id="14" presetID="35" presetClass="emph" presetSubtype="0" fill="hold" nodeType="afterEffect">
                                  <p:stCondLst>
                                    <p:cond delay="0"/>
                                  </p:stCondLst>
                                  <p:childTnLst>
                                    <p:anim calcmode="discrete" valueType="str">
                                      <p:cBhvr>
                                        <p:cTn id="15" dur="200" fill="hold"/>
                                        <p:tgtEl>
                                          <p:spTgt spid="19"/>
                                        </p:tgtEl>
                                        <p:attrNameLst>
                                          <p:attrName>style.visibility</p:attrName>
                                        </p:attrNameLst>
                                      </p:cBhvr>
                                      <p:tavLst>
                                        <p:tav tm="0">
                                          <p:val>
                                            <p:strVal val="hidden"/>
                                          </p:val>
                                        </p:tav>
                                        <p:tav tm="50000">
                                          <p:val>
                                            <p:strVal val="visible"/>
                                          </p:val>
                                        </p:tav>
                                      </p:tavLst>
                                    </p:anim>
                                  </p:childTnLst>
                                </p:cTn>
                              </p:par>
                            </p:childTnLst>
                          </p:cTn>
                        </p:par>
                        <p:par>
                          <p:cTn id="16" fill="hold">
                            <p:stCondLst>
                              <p:cond delay="950"/>
                            </p:stCondLst>
                            <p:childTnLst>
                              <p:par>
                                <p:cTn id="17" presetID="35" presetClass="emph" presetSubtype="0" fill="hold" nodeType="afterEffect">
                                  <p:stCondLst>
                                    <p:cond delay="0"/>
                                  </p:stCondLst>
                                  <p:childTnLst>
                                    <p:anim calcmode="discrete" valueType="str">
                                      <p:cBhvr>
                                        <p:cTn id="18" dur="200" fill="hold"/>
                                        <p:tgtEl>
                                          <p:spTgt spid="19"/>
                                        </p:tgtEl>
                                        <p:attrNameLst>
                                          <p:attrName>style.visibility</p:attrName>
                                        </p:attrNameLst>
                                      </p:cBhvr>
                                      <p:tavLst>
                                        <p:tav tm="0">
                                          <p:val>
                                            <p:strVal val="hidden"/>
                                          </p:val>
                                        </p:tav>
                                        <p:tav tm="50000">
                                          <p:val>
                                            <p:strVal val="visible"/>
                                          </p:val>
                                        </p:tav>
                                      </p:tavLst>
                                    </p:anim>
                                  </p:childTnLst>
                                </p:cTn>
                              </p:par>
                            </p:childTnLst>
                          </p:cTn>
                        </p:par>
                        <p:par>
                          <p:cTn id="19" fill="hold">
                            <p:stCondLst>
                              <p:cond delay="1150"/>
                            </p:stCondLst>
                            <p:childTnLst>
                              <p:par>
                                <p:cTn id="20" presetID="35" presetClass="emph" presetSubtype="0" fill="hold" nodeType="afterEffect">
                                  <p:stCondLst>
                                    <p:cond delay="0"/>
                                  </p:stCondLst>
                                  <p:childTnLst>
                                    <p:anim calcmode="discrete" valueType="str">
                                      <p:cBhvr>
                                        <p:cTn id="21" dur="200" fill="hold"/>
                                        <p:tgtEl>
                                          <p:spTgt spid="19"/>
                                        </p:tgtEl>
                                        <p:attrNameLst>
                                          <p:attrName>style.visibility</p:attrName>
                                        </p:attrNameLst>
                                      </p:cBhvr>
                                      <p:tavLst>
                                        <p:tav tm="0">
                                          <p:val>
                                            <p:strVal val="hidden"/>
                                          </p:val>
                                        </p:tav>
                                        <p:tav tm="50000">
                                          <p:val>
                                            <p:strVal val="visible"/>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wipe(left)">
                                      <p:cBhvr>
                                        <p:cTn id="24" dur="35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8" name="Rectangle: Rounded Corners 1">
            <a:extLst>
              <a:ext uri="{FF2B5EF4-FFF2-40B4-BE49-F238E27FC236}">
                <a16:creationId xmlns:a16="http://schemas.microsoft.com/office/drawing/2014/main" id="{68A93D91-4473-4819-B723-A1B7FCC871E1}"/>
              </a:ext>
            </a:extLst>
          </p:cNvPr>
          <p:cNvSpPr/>
          <p:nvPr/>
        </p:nvSpPr>
        <p:spPr>
          <a:xfrm>
            <a:off x="329374" y="1755958"/>
            <a:ext cx="8425915" cy="4194615"/>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979698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8483710 w 8756303"/>
              <a:gd name="connsiteY3" fmla="*/ 0 h 5300267"/>
              <a:gd name="connsiteX4" fmla="*/ 8756303 w 8756303"/>
              <a:gd name="connsiteY4" fmla="*/ 979698 h 5300267"/>
              <a:gd name="connsiteX5" fmla="*/ 8756303 w 8756303"/>
              <a:gd name="connsiteY5" fmla="*/ 5027674 h 5300267"/>
              <a:gd name="connsiteX6" fmla="*/ 8483710 w 8756303"/>
              <a:gd name="connsiteY6" fmla="*/ 5300267 h 5300267"/>
              <a:gd name="connsiteX7" fmla="*/ 272593 w 8756303"/>
              <a:gd name="connsiteY7" fmla="*/ 5300267 h 5300267"/>
              <a:gd name="connsiteX8" fmla="*/ 0 w 8756303"/>
              <a:gd name="connsiteY8" fmla="*/ 5027674 h 5300267"/>
              <a:gd name="connsiteX9" fmla="*/ 0 w 8756303"/>
              <a:gd name="connsiteY9"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483710 w 8756303"/>
              <a:gd name="connsiteY4" fmla="*/ 0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435141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468295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501448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272593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518025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10" fmla="*/ 0 w 8756303"/>
              <a:gd name="connsiteY10" fmla="*/ 272593 h 5300267"/>
              <a:gd name="connsiteX0" fmla="*/ 0 w 8756303"/>
              <a:gd name="connsiteY0" fmla="*/ 5027674 h 5300267"/>
              <a:gd name="connsiteX1" fmla="*/ 272593 w 8756303"/>
              <a:gd name="connsiteY1" fmla="*/ 0 h 5300267"/>
              <a:gd name="connsiteX2" fmla="*/ 1208136 w 8756303"/>
              <a:gd name="connsiteY2" fmla="*/ 8056 h 5300267"/>
              <a:gd name="connsiteX3" fmla="*/ 1817720 w 8756303"/>
              <a:gd name="connsiteY3" fmla="*/ 515720 h 5300267"/>
              <a:gd name="connsiteX4" fmla="*/ 8578300 w 8756303"/>
              <a:gd name="connsiteY4" fmla="*/ 518025 h 5300267"/>
              <a:gd name="connsiteX5" fmla="*/ 8756303 w 8756303"/>
              <a:gd name="connsiteY5" fmla="*/ 979698 h 5300267"/>
              <a:gd name="connsiteX6" fmla="*/ 8756303 w 8756303"/>
              <a:gd name="connsiteY6" fmla="*/ 5027674 h 5300267"/>
              <a:gd name="connsiteX7" fmla="*/ 8483710 w 8756303"/>
              <a:gd name="connsiteY7" fmla="*/ 5300267 h 5300267"/>
              <a:gd name="connsiteX8" fmla="*/ 272593 w 8756303"/>
              <a:gd name="connsiteY8" fmla="*/ 5300267 h 5300267"/>
              <a:gd name="connsiteX9" fmla="*/ 0 w 8756303"/>
              <a:gd name="connsiteY9" fmla="*/ 5027674 h 5300267"/>
              <a:gd name="connsiteX0" fmla="*/ 15683 w 8771986"/>
              <a:gd name="connsiteY0" fmla="*/ 5027674 h 5300267"/>
              <a:gd name="connsiteX1" fmla="*/ 0 w 8771986"/>
              <a:gd name="connsiteY1" fmla="*/ 0 h 5300267"/>
              <a:gd name="connsiteX2" fmla="*/ 1223819 w 8771986"/>
              <a:gd name="connsiteY2" fmla="*/ 8056 h 5300267"/>
              <a:gd name="connsiteX3" fmla="*/ 1833403 w 8771986"/>
              <a:gd name="connsiteY3" fmla="*/ 515720 h 5300267"/>
              <a:gd name="connsiteX4" fmla="*/ 8593983 w 8771986"/>
              <a:gd name="connsiteY4" fmla="*/ 518025 h 5300267"/>
              <a:gd name="connsiteX5" fmla="*/ 8771986 w 8771986"/>
              <a:gd name="connsiteY5" fmla="*/ 979698 h 5300267"/>
              <a:gd name="connsiteX6" fmla="*/ 8771986 w 8771986"/>
              <a:gd name="connsiteY6" fmla="*/ 5027674 h 5300267"/>
              <a:gd name="connsiteX7" fmla="*/ 8499393 w 8771986"/>
              <a:gd name="connsiteY7" fmla="*/ 5300267 h 5300267"/>
              <a:gd name="connsiteX8" fmla="*/ 288276 w 8771986"/>
              <a:gd name="connsiteY8" fmla="*/ 5300267 h 5300267"/>
              <a:gd name="connsiteX9" fmla="*/ 15683 w 8771986"/>
              <a:gd name="connsiteY9" fmla="*/ 5027674 h 5300267"/>
              <a:gd name="connsiteX0" fmla="*/ 5839 w 8762142"/>
              <a:gd name="connsiteY0" fmla="*/ 5027674 h 5300267"/>
              <a:gd name="connsiteX1" fmla="*/ 0 w 8762142"/>
              <a:gd name="connsiteY1" fmla="*/ 0 h 5300267"/>
              <a:gd name="connsiteX2" fmla="*/ 1213975 w 8762142"/>
              <a:gd name="connsiteY2" fmla="*/ 8056 h 5300267"/>
              <a:gd name="connsiteX3" fmla="*/ 1823559 w 8762142"/>
              <a:gd name="connsiteY3" fmla="*/ 515720 h 5300267"/>
              <a:gd name="connsiteX4" fmla="*/ 8584139 w 8762142"/>
              <a:gd name="connsiteY4" fmla="*/ 518025 h 5300267"/>
              <a:gd name="connsiteX5" fmla="*/ 8762142 w 8762142"/>
              <a:gd name="connsiteY5" fmla="*/ 979698 h 5300267"/>
              <a:gd name="connsiteX6" fmla="*/ 8762142 w 8762142"/>
              <a:gd name="connsiteY6" fmla="*/ 5027674 h 5300267"/>
              <a:gd name="connsiteX7" fmla="*/ 8489549 w 8762142"/>
              <a:gd name="connsiteY7" fmla="*/ 5300267 h 5300267"/>
              <a:gd name="connsiteX8" fmla="*/ 278432 w 8762142"/>
              <a:gd name="connsiteY8" fmla="*/ 5300267 h 5300267"/>
              <a:gd name="connsiteX9" fmla="*/ 5839 w 8762142"/>
              <a:gd name="connsiteY9" fmla="*/ 5027674 h 5300267"/>
              <a:gd name="connsiteX0" fmla="*/ 1624 w 8757927"/>
              <a:gd name="connsiteY0" fmla="*/ 5027674 h 5300267"/>
              <a:gd name="connsiteX1" fmla="*/ 707 w 8757927"/>
              <a:gd name="connsiteY1" fmla="*/ 0 h 5300267"/>
              <a:gd name="connsiteX2" fmla="*/ 1209760 w 8757927"/>
              <a:gd name="connsiteY2" fmla="*/ 8056 h 5300267"/>
              <a:gd name="connsiteX3" fmla="*/ 1819344 w 8757927"/>
              <a:gd name="connsiteY3" fmla="*/ 515720 h 5300267"/>
              <a:gd name="connsiteX4" fmla="*/ 8579924 w 8757927"/>
              <a:gd name="connsiteY4" fmla="*/ 518025 h 5300267"/>
              <a:gd name="connsiteX5" fmla="*/ 8757927 w 8757927"/>
              <a:gd name="connsiteY5" fmla="*/ 979698 h 5300267"/>
              <a:gd name="connsiteX6" fmla="*/ 8757927 w 8757927"/>
              <a:gd name="connsiteY6" fmla="*/ 5027674 h 5300267"/>
              <a:gd name="connsiteX7" fmla="*/ 8485334 w 8757927"/>
              <a:gd name="connsiteY7" fmla="*/ 5300267 h 5300267"/>
              <a:gd name="connsiteX8" fmla="*/ 274217 w 8757927"/>
              <a:gd name="connsiteY8" fmla="*/ 5300267 h 5300267"/>
              <a:gd name="connsiteX9" fmla="*/ 1624 w 8757927"/>
              <a:gd name="connsiteY9" fmla="*/ 5027674 h 5300267"/>
              <a:gd name="connsiteX0" fmla="*/ 1624 w 8757927"/>
              <a:gd name="connsiteY0" fmla="*/ 5019618 h 5292211"/>
              <a:gd name="connsiteX1" fmla="*/ 707 w 8757927"/>
              <a:gd name="connsiteY1" fmla="*/ 8925 h 5292211"/>
              <a:gd name="connsiteX2" fmla="*/ 1209760 w 8757927"/>
              <a:gd name="connsiteY2" fmla="*/ 0 h 5292211"/>
              <a:gd name="connsiteX3" fmla="*/ 1819344 w 8757927"/>
              <a:gd name="connsiteY3" fmla="*/ 507664 h 5292211"/>
              <a:gd name="connsiteX4" fmla="*/ 8579924 w 8757927"/>
              <a:gd name="connsiteY4" fmla="*/ 509969 h 5292211"/>
              <a:gd name="connsiteX5" fmla="*/ 8757927 w 8757927"/>
              <a:gd name="connsiteY5" fmla="*/ 971642 h 5292211"/>
              <a:gd name="connsiteX6" fmla="*/ 8757927 w 8757927"/>
              <a:gd name="connsiteY6" fmla="*/ 5019618 h 5292211"/>
              <a:gd name="connsiteX7" fmla="*/ 8485334 w 8757927"/>
              <a:gd name="connsiteY7" fmla="*/ 5292211 h 5292211"/>
              <a:gd name="connsiteX8" fmla="*/ 274217 w 8757927"/>
              <a:gd name="connsiteY8" fmla="*/ 5292211 h 5292211"/>
              <a:gd name="connsiteX9" fmla="*/ 1624 w 8757927"/>
              <a:gd name="connsiteY9" fmla="*/ 5019618 h 5292211"/>
              <a:gd name="connsiteX0" fmla="*/ 1624 w 8757927"/>
              <a:gd name="connsiteY0" fmla="*/ 5019618 h 5292211"/>
              <a:gd name="connsiteX1" fmla="*/ 707 w 8757927"/>
              <a:gd name="connsiteY1" fmla="*/ 434 h 5292211"/>
              <a:gd name="connsiteX2" fmla="*/ 1209760 w 8757927"/>
              <a:gd name="connsiteY2" fmla="*/ 0 h 5292211"/>
              <a:gd name="connsiteX3" fmla="*/ 1819344 w 8757927"/>
              <a:gd name="connsiteY3" fmla="*/ 507664 h 5292211"/>
              <a:gd name="connsiteX4" fmla="*/ 8579924 w 8757927"/>
              <a:gd name="connsiteY4" fmla="*/ 509969 h 5292211"/>
              <a:gd name="connsiteX5" fmla="*/ 8757927 w 8757927"/>
              <a:gd name="connsiteY5" fmla="*/ 971642 h 5292211"/>
              <a:gd name="connsiteX6" fmla="*/ 8757927 w 8757927"/>
              <a:gd name="connsiteY6" fmla="*/ 5019618 h 5292211"/>
              <a:gd name="connsiteX7" fmla="*/ 8485334 w 8757927"/>
              <a:gd name="connsiteY7" fmla="*/ 5292211 h 5292211"/>
              <a:gd name="connsiteX8" fmla="*/ 274217 w 8757927"/>
              <a:gd name="connsiteY8" fmla="*/ 5292211 h 5292211"/>
              <a:gd name="connsiteX9" fmla="*/ 1624 w 8757927"/>
              <a:gd name="connsiteY9" fmla="*/ 5019618 h 5292211"/>
              <a:gd name="connsiteX0" fmla="*/ 1624 w 8757927"/>
              <a:gd name="connsiteY0" fmla="*/ 5019618 h 5292211"/>
              <a:gd name="connsiteX1" fmla="*/ 707 w 8757927"/>
              <a:gd name="connsiteY1" fmla="*/ 434 h 5292211"/>
              <a:gd name="connsiteX2" fmla="*/ 1209760 w 8757927"/>
              <a:gd name="connsiteY2" fmla="*/ 0 h 5292211"/>
              <a:gd name="connsiteX3" fmla="*/ 1819344 w 8757927"/>
              <a:gd name="connsiteY3" fmla="*/ 507664 h 5292211"/>
              <a:gd name="connsiteX4" fmla="*/ 8579924 w 8757927"/>
              <a:gd name="connsiteY4" fmla="*/ 509969 h 5292211"/>
              <a:gd name="connsiteX5" fmla="*/ 8757927 w 8757927"/>
              <a:gd name="connsiteY5" fmla="*/ 971642 h 5292211"/>
              <a:gd name="connsiteX6" fmla="*/ 8757927 w 8757927"/>
              <a:gd name="connsiteY6" fmla="*/ 5019618 h 5292211"/>
              <a:gd name="connsiteX7" fmla="*/ 8485334 w 8757927"/>
              <a:gd name="connsiteY7" fmla="*/ 5292211 h 5292211"/>
              <a:gd name="connsiteX8" fmla="*/ 274217 w 8757927"/>
              <a:gd name="connsiteY8" fmla="*/ 5292211 h 5292211"/>
              <a:gd name="connsiteX9" fmla="*/ 1624 w 8757927"/>
              <a:gd name="connsiteY9" fmla="*/ 5019618 h 529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7927" h="5292211">
                <a:moveTo>
                  <a:pt x="1624" y="5019618"/>
                </a:moveTo>
                <a:cubicBezTo>
                  <a:pt x="-3604" y="3343727"/>
                  <a:pt x="5935" y="1676325"/>
                  <a:pt x="707" y="434"/>
                </a:cubicBezTo>
                <a:lnTo>
                  <a:pt x="1209760" y="0"/>
                </a:lnTo>
                <a:lnTo>
                  <a:pt x="1819344" y="507664"/>
                </a:lnTo>
                <a:lnTo>
                  <a:pt x="8579924" y="509969"/>
                </a:lnTo>
                <a:lnTo>
                  <a:pt x="8757927" y="971642"/>
                </a:lnTo>
                <a:lnTo>
                  <a:pt x="8757927" y="5019618"/>
                </a:lnTo>
                <a:lnTo>
                  <a:pt x="8485334" y="5292211"/>
                </a:lnTo>
                <a:lnTo>
                  <a:pt x="274217" y="5292211"/>
                </a:lnTo>
                <a:lnTo>
                  <a:pt x="1624" y="5019618"/>
                </a:lnTo>
                <a:close/>
              </a:path>
            </a:pathLst>
          </a:custGeom>
          <a:solidFill>
            <a:schemeClr val="bg1">
              <a:alpha val="85882"/>
            </a:schemeClr>
          </a:solidFill>
          <a:effectLst>
            <a:glow rad="152400">
              <a:schemeClr val="tx1">
                <a:alpha val="38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0" tIns="365760" rIns="91440" bIns="0" rtlCol="0" anchor="t" anchorCtr="0"/>
          <a:lstStyle/>
          <a:p>
            <a:pPr marL="0" marR="0" lvl="0" indent="0" algn="l" defTabSz="914400" rtl="0" eaLnBrk="1" fontAlgn="base" latinLnBrk="0" hangingPunct="1">
              <a:lnSpc>
                <a:spcPct val="95000"/>
              </a:lnSpc>
              <a:spcBef>
                <a:spcPct val="0"/>
              </a:spcBef>
              <a:spcAft>
                <a:spcPct val="0"/>
              </a:spcAft>
              <a:buClrTx/>
              <a:buSzTx/>
              <a:buFontTx/>
              <a:buNone/>
              <a:tabLst/>
              <a:defRPr/>
            </a:pPr>
            <a:endParaRPr kumimoji="0" lang="en-US" sz="12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34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different views. The will never takes the least step but to this object. This is the motive of every action of every man, even of those who hang themselves.”</a:t>
            </a:r>
          </a:p>
          <a:p>
            <a:pPr marL="0" marR="0" lvl="0" indent="0" algn="l" defTabSz="914400" rtl="0" eaLnBrk="1" fontAlgn="base" latinLnBrk="0" hangingPunct="1">
              <a:lnSpc>
                <a:spcPct val="95000"/>
              </a:lnSpc>
              <a:spcBef>
                <a:spcPct val="0"/>
              </a:spcBef>
              <a:spcAft>
                <a:spcPct val="0"/>
              </a:spcAft>
              <a:buClrTx/>
              <a:buSzTx/>
              <a:buFontTx/>
              <a:buNone/>
              <a:tabLst/>
              <a:defRPr/>
            </a:pPr>
            <a:endParaRPr kumimoji="0" lang="en-US" sz="18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34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-Blaise Pascal</a:t>
            </a:r>
          </a:p>
          <a:p>
            <a:pPr marL="0" marR="0" lvl="0" indent="0" algn="l" defTabSz="914400" rtl="0" eaLnBrk="1" fontAlgn="base" latinLnBrk="0" hangingPunct="1">
              <a:lnSpc>
                <a:spcPct val="95000"/>
              </a:lnSpc>
              <a:spcBef>
                <a:spcPct val="0"/>
              </a:spcBef>
              <a:spcAft>
                <a:spcPct val="0"/>
              </a:spcAft>
              <a:buClrTx/>
              <a:buSzTx/>
              <a:buFontTx/>
              <a:buNone/>
              <a:tabLst/>
              <a:defRPr/>
            </a:pPr>
            <a:endParaRPr kumimoji="0" lang="en-US" sz="32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19" name="Straight Connector 18">
            <a:extLst>
              <a:ext uri="{FF2B5EF4-FFF2-40B4-BE49-F238E27FC236}">
                <a16:creationId xmlns:a16="http://schemas.microsoft.com/office/drawing/2014/main" id="{3E835B6A-F3E7-49D0-AF6D-F424B37C7ACA}"/>
              </a:ext>
            </a:extLst>
          </p:cNvPr>
          <p:cNvCxnSpPr>
            <a:cxnSpLocks/>
          </p:cNvCxnSpPr>
          <p:nvPr/>
        </p:nvCxnSpPr>
        <p:spPr>
          <a:xfrm>
            <a:off x="767730" y="2335235"/>
            <a:ext cx="0" cy="3334043"/>
          </a:xfrm>
          <a:prstGeom prst="line">
            <a:avLst/>
          </a:prstGeom>
          <a:ln w="130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WordArt 32">
            <a:extLst>
              <a:ext uri="{FF2B5EF4-FFF2-40B4-BE49-F238E27FC236}">
                <a16:creationId xmlns:a16="http://schemas.microsoft.com/office/drawing/2014/main" id="{8365AA04-74BB-436B-97D5-62E10B8F2887}"/>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C32FC809-9C3D-4C53-A850-06A660E03963}"/>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970529F5-0495-40EE-BEDF-37C2FE0E9F6C}"/>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30FFB6C4-9F8E-437A-9397-CC69D6C77A55}"/>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0D2DBB41-2541-4350-8813-CDCF3B2480AD}"/>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28" name="Rectangle 27">
            <a:extLst>
              <a:ext uri="{FF2B5EF4-FFF2-40B4-BE49-F238E27FC236}">
                <a16:creationId xmlns:a16="http://schemas.microsoft.com/office/drawing/2014/main" id="{6CF1A94B-FDCC-4FF9-8DF5-321903851EBA}"/>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3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6" name="WordArt 32">
            <a:extLst>
              <a:ext uri="{FF2B5EF4-FFF2-40B4-BE49-F238E27FC236}">
                <a16:creationId xmlns:a16="http://schemas.microsoft.com/office/drawing/2014/main" id="{8365AA04-74BB-436B-97D5-62E10B8F2887}"/>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C32FC809-9C3D-4C53-A850-06A660E03963}"/>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970529F5-0495-40EE-BEDF-37C2FE0E9F6C}"/>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30FFB6C4-9F8E-437A-9397-CC69D6C77A55}"/>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0D2DBB41-2541-4350-8813-CDCF3B2480AD}"/>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28" name="Rectangle 27">
            <a:extLst>
              <a:ext uri="{FF2B5EF4-FFF2-40B4-BE49-F238E27FC236}">
                <a16:creationId xmlns:a16="http://schemas.microsoft.com/office/drawing/2014/main" id="{6CF1A94B-FDCC-4FF9-8DF5-321903851EBA}"/>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1">
            <a:extLst>
              <a:ext uri="{FF2B5EF4-FFF2-40B4-BE49-F238E27FC236}">
                <a16:creationId xmlns:a16="http://schemas.microsoft.com/office/drawing/2014/main" id="{276949C7-9DBF-4AE5-9078-6BE614FFD1C3}"/>
              </a:ext>
            </a:extLst>
          </p:cNvPr>
          <p:cNvSpPr/>
          <p:nvPr/>
        </p:nvSpPr>
        <p:spPr>
          <a:xfrm>
            <a:off x="777586" y="1992773"/>
            <a:ext cx="7869493" cy="2560177"/>
          </a:xfrm>
          <a:custGeom>
            <a:avLst/>
            <a:gdLst>
              <a:gd name="connsiteX0" fmla="*/ 0 w 8756303"/>
              <a:gd name="connsiteY0" fmla="*/ 99656 h 1937699"/>
              <a:gd name="connsiteX1" fmla="*/ 99656 w 8756303"/>
              <a:gd name="connsiteY1" fmla="*/ 0 h 1937699"/>
              <a:gd name="connsiteX2" fmla="*/ 8656647 w 8756303"/>
              <a:gd name="connsiteY2" fmla="*/ 0 h 1937699"/>
              <a:gd name="connsiteX3" fmla="*/ 8756303 w 8756303"/>
              <a:gd name="connsiteY3" fmla="*/ 99656 h 1937699"/>
              <a:gd name="connsiteX4" fmla="*/ 8756303 w 8756303"/>
              <a:gd name="connsiteY4" fmla="*/ 1838043 h 1937699"/>
              <a:gd name="connsiteX5" fmla="*/ 8656647 w 8756303"/>
              <a:gd name="connsiteY5" fmla="*/ 1937699 h 1937699"/>
              <a:gd name="connsiteX6" fmla="*/ 99656 w 8756303"/>
              <a:gd name="connsiteY6" fmla="*/ 1937699 h 1937699"/>
              <a:gd name="connsiteX7" fmla="*/ 0 w 8756303"/>
              <a:gd name="connsiteY7" fmla="*/ 1838043 h 1937699"/>
              <a:gd name="connsiteX8" fmla="*/ 0 w 8756303"/>
              <a:gd name="connsiteY8" fmla="*/ 99656 h 1937699"/>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99656 w 8756303"/>
              <a:gd name="connsiteY6" fmla="*/ 1937699 h 2226457"/>
              <a:gd name="connsiteX7" fmla="*/ 0 w 8756303"/>
              <a:gd name="connsiteY7" fmla="*/ 1838043 h 2226457"/>
              <a:gd name="connsiteX8" fmla="*/ 0 w 8756303"/>
              <a:gd name="connsiteY8"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120961 w 8756303"/>
              <a:gd name="connsiteY6" fmla="*/ 1857488 h 2226457"/>
              <a:gd name="connsiteX7" fmla="*/ 0 w 8756303"/>
              <a:gd name="connsiteY7" fmla="*/ 1838043 h 2226457"/>
              <a:gd name="connsiteX8" fmla="*/ 0 w 8756303"/>
              <a:gd name="connsiteY8" fmla="*/ 99656 h 2226457"/>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24563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72345"/>
              <a:gd name="connsiteY0" fmla="*/ 99656 h 2226457"/>
              <a:gd name="connsiteX1" fmla="*/ 99656 w 8772345"/>
              <a:gd name="connsiteY1" fmla="*/ 0 h 2226457"/>
              <a:gd name="connsiteX2" fmla="*/ 8656647 w 8772345"/>
              <a:gd name="connsiteY2" fmla="*/ 0 h 2226457"/>
              <a:gd name="connsiteX3" fmla="*/ 8756303 w 8772345"/>
              <a:gd name="connsiteY3" fmla="*/ 99656 h 2226457"/>
              <a:gd name="connsiteX4" fmla="*/ 8772345 w 8772345"/>
              <a:gd name="connsiteY4" fmla="*/ 2110759 h 2226457"/>
              <a:gd name="connsiteX5" fmla="*/ 8624563 w 8772345"/>
              <a:gd name="connsiteY5" fmla="*/ 2226457 h 2226457"/>
              <a:gd name="connsiteX6" fmla="*/ 2501643 w 8772345"/>
              <a:gd name="connsiteY6" fmla="*/ 2210414 h 2226457"/>
              <a:gd name="connsiteX7" fmla="*/ 2137003 w 8772345"/>
              <a:gd name="connsiteY7" fmla="*/ 1825404 h 2226457"/>
              <a:gd name="connsiteX8" fmla="*/ 0 w 8772345"/>
              <a:gd name="connsiteY8" fmla="*/ 1838043 h 2226457"/>
              <a:gd name="connsiteX9" fmla="*/ 0 w 8772345"/>
              <a:gd name="connsiteY9" fmla="*/ 99656 h 2226457"/>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210414 h 2435004"/>
              <a:gd name="connsiteX7" fmla="*/ 2137003 w 8772345"/>
              <a:gd name="connsiteY7" fmla="*/ 1825404 h 2435004"/>
              <a:gd name="connsiteX8" fmla="*/ 0 w 8772345"/>
              <a:gd name="connsiteY8" fmla="*/ 1838043 h 2435004"/>
              <a:gd name="connsiteX9" fmla="*/ 0 w 8772345"/>
              <a:gd name="connsiteY9" fmla="*/ 99656 h 2435004"/>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178329 h 2435004"/>
              <a:gd name="connsiteX7" fmla="*/ 2137003 w 8772345"/>
              <a:gd name="connsiteY7" fmla="*/ 1825404 h 2435004"/>
              <a:gd name="connsiteX8" fmla="*/ 0 w 8772345"/>
              <a:gd name="connsiteY8" fmla="*/ 1838043 h 2435004"/>
              <a:gd name="connsiteX9" fmla="*/ 0 w 8772345"/>
              <a:gd name="connsiteY9" fmla="*/ 99656 h 2435004"/>
              <a:gd name="connsiteX0" fmla="*/ 0 w 8756303"/>
              <a:gd name="connsiteY0" fmla="*/ 99656 h 2435004"/>
              <a:gd name="connsiteX1" fmla="*/ 99656 w 8756303"/>
              <a:gd name="connsiteY1" fmla="*/ 0 h 2435004"/>
              <a:gd name="connsiteX2" fmla="*/ 8656647 w 8756303"/>
              <a:gd name="connsiteY2" fmla="*/ 0 h 2435004"/>
              <a:gd name="connsiteX3" fmla="*/ 8756303 w 8756303"/>
              <a:gd name="connsiteY3" fmla="*/ 99656 h 2435004"/>
              <a:gd name="connsiteX4" fmla="*/ 8756303 w 8756303"/>
              <a:gd name="connsiteY4" fmla="*/ 1773875 h 2435004"/>
              <a:gd name="connsiteX5" fmla="*/ 8656647 w 8756303"/>
              <a:gd name="connsiteY5" fmla="*/ 2435004 h 2435004"/>
              <a:gd name="connsiteX6" fmla="*/ 2501643 w 8756303"/>
              <a:gd name="connsiteY6" fmla="*/ 2178329 h 2435004"/>
              <a:gd name="connsiteX7" fmla="*/ 2137003 w 8756303"/>
              <a:gd name="connsiteY7" fmla="*/ 1825404 h 2435004"/>
              <a:gd name="connsiteX8" fmla="*/ 0 w 8756303"/>
              <a:gd name="connsiteY8" fmla="*/ 1838043 h 2435004"/>
              <a:gd name="connsiteX9" fmla="*/ 0 w 8756303"/>
              <a:gd name="connsiteY9" fmla="*/ 99656 h 2435004"/>
              <a:gd name="connsiteX0" fmla="*/ 0 w 8756303"/>
              <a:gd name="connsiteY0" fmla="*/ 99656 h 2178331"/>
              <a:gd name="connsiteX1" fmla="*/ 99656 w 8756303"/>
              <a:gd name="connsiteY1" fmla="*/ 0 h 2178331"/>
              <a:gd name="connsiteX2" fmla="*/ 8656647 w 8756303"/>
              <a:gd name="connsiteY2" fmla="*/ 0 h 2178331"/>
              <a:gd name="connsiteX3" fmla="*/ 8756303 w 8756303"/>
              <a:gd name="connsiteY3" fmla="*/ 99656 h 2178331"/>
              <a:gd name="connsiteX4" fmla="*/ 8756303 w 8756303"/>
              <a:gd name="connsiteY4" fmla="*/ 1773875 h 2178331"/>
              <a:gd name="connsiteX5" fmla="*/ 8656647 w 8756303"/>
              <a:gd name="connsiteY5" fmla="*/ 2178331 h 2178331"/>
              <a:gd name="connsiteX6" fmla="*/ 2501643 w 8756303"/>
              <a:gd name="connsiteY6" fmla="*/ 2178329 h 2178331"/>
              <a:gd name="connsiteX7" fmla="*/ 2137003 w 8756303"/>
              <a:gd name="connsiteY7" fmla="*/ 1825404 h 2178331"/>
              <a:gd name="connsiteX8" fmla="*/ 0 w 8756303"/>
              <a:gd name="connsiteY8" fmla="*/ 1838043 h 2178331"/>
              <a:gd name="connsiteX9" fmla="*/ 0 w 8756303"/>
              <a:gd name="connsiteY9" fmla="*/ 99656 h 2178331"/>
              <a:gd name="connsiteX0" fmla="*/ 0 w 8756303"/>
              <a:gd name="connsiteY0" fmla="*/ 99656 h 2194374"/>
              <a:gd name="connsiteX1" fmla="*/ 99656 w 8756303"/>
              <a:gd name="connsiteY1" fmla="*/ 0 h 2194374"/>
              <a:gd name="connsiteX2" fmla="*/ 8656647 w 8756303"/>
              <a:gd name="connsiteY2" fmla="*/ 0 h 2194374"/>
              <a:gd name="connsiteX3" fmla="*/ 8756303 w 8756303"/>
              <a:gd name="connsiteY3" fmla="*/ 99656 h 2194374"/>
              <a:gd name="connsiteX4" fmla="*/ 8756303 w 8756303"/>
              <a:gd name="connsiteY4" fmla="*/ 1773875 h 2194374"/>
              <a:gd name="connsiteX5" fmla="*/ 8656647 w 8756303"/>
              <a:gd name="connsiteY5" fmla="*/ 2194374 h 2194374"/>
              <a:gd name="connsiteX6" fmla="*/ 2501643 w 8756303"/>
              <a:gd name="connsiteY6" fmla="*/ 2178329 h 2194374"/>
              <a:gd name="connsiteX7" fmla="*/ 2137003 w 8756303"/>
              <a:gd name="connsiteY7" fmla="*/ 1825404 h 2194374"/>
              <a:gd name="connsiteX8" fmla="*/ 0 w 8756303"/>
              <a:gd name="connsiteY8" fmla="*/ 1838043 h 2194374"/>
              <a:gd name="connsiteX9" fmla="*/ 0 w 8756303"/>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153045 w 8772345"/>
              <a:gd name="connsiteY7" fmla="*/ 1825404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185129 w 8772345"/>
              <a:gd name="connsiteY7" fmla="*/ 193758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24708 w 8772345"/>
              <a:gd name="connsiteY7" fmla="*/ 1969902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38939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54420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6216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6625 w 8772345"/>
              <a:gd name="connsiteY7" fmla="*/ 1966242 h 2194374"/>
              <a:gd name="connsiteX8" fmla="*/ 0 w 8772345"/>
              <a:gd name="connsiteY8" fmla="*/ 1966380 h 2194374"/>
              <a:gd name="connsiteX9" fmla="*/ 16042 w 8772345"/>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3209 h 2194374"/>
              <a:gd name="connsiteX9" fmla="*/ 9463 w 8765766"/>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0039 h 2194374"/>
              <a:gd name="connsiteX9" fmla="*/ 9463 w 8765766"/>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33334 w 8759187"/>
              <a:gd name="connsiteY7" fmla="*/ 1959901 h 2194374"/>
              <a:gd name="connsiteX8" fmla="*/ 0 w 8759187"/>
              <a:gd name="connsiteY8" fmla="*/ 1960040 h 2194374"/>
              <a:gd name="connsiteX9" fmla="*/ 2884 w 8759187"/>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78329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1500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7842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1013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4184 h 2194374"/>
              <a:gd name="connsiteX7" fmla="*/ 2031317 w 8757170"/>
              <a:gd name="connsiteY7" fmla="*/ 1959901 h 2194374"/>
              <a:gd name="connsiteX8" fmla="*/ 1272 w 8757170"/>
              <a:gd name="connsiteY8" fmla="*/ 1960040 h 2194374"/>
              <a:gd name="connsiteX9" fmla="*/ 867 w 8757170"/>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4363 w 8756927"/>
              <a:gd name="connsiteY7" fmla="*/ 196307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7653 w 8756927"/>
              <a:gd name="connsiteY7" fmla="*/ 1969413 h 2194374"/>
              <a:gd name="connsiteX8" fmla="*/ 4319 w 8756927"/>
              <a:gd name="connsiteY8" fmla="*/ 1969552 h 2194374"/>
              <a:gd name="connsiteX9" fmla="*/ 624 w 8756927"/>
              <a:gd name="connsiteY9" fmla="*/ 99656 h 2194374"/>
              <a:gd name="connsiteX0" fmla="*/ 488 w 8756791"/>
              <a:gd name="connsiteY0" fmla="*/ 99656 h 2194374"/>
              <a:gd name="connsiteX1" fmla="*/ 100144 w 8756791"/>
              <a:gd name="connsiteY1" fmla="*/ 0 h 2194374"/>
              <a:gd name="connsiteX2" fmla="*/ 8657135 w 8756791"/>
              <a:gd name="connsiteY2" fmla="*/ 0 h 2194374"/>
              <a:gd name="connsiteX3" fmla="*/ 8756791 w 8756791"/>
              <a:gd name="connsiteY3" fmla="*/ 99656 h 2194374"/>
              <a:gd name="connsiteX4" fmla="*/ 8756791 w 8756791"/>
              <a:gd name="connsiteY4" fmla="*/ 1982422 h 2194374"/>
              <a:gd name="connsiteX5" fmla="*/ 8657135 w 8756791"/>
              <a:gd name="connsiteY5" fmla="*/ 2194374 h 2194374"/>
              <a:gd name="connsiteX6" fmla="*/ 2405878 w 8756791"/>
              <a:gd name="connsiteY6" fmla="*/ 2194184 h 2194374"/>
              <a:gd name="connsiteX7" fmla="*/ 2037517 w 8756791"/>
              <a:gd name="connsiteY7" fmla="*/ 1969413 h 2194374"/>
              <a:gd name="connsiteX8" fmla="*/ 7472 w 8756791"/>
              <a:gd name="connsiteY8" fmla="*/ 1969552 h 2194374"/>
              <a:gd name="connsiteX9" fmla="*/ 488 w 8756791"/>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5893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9065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82235 h 2194374"/>
              <a:gd name="connsiteX9" fmla="*/ 866 w 8757169"/>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39913 w 8759187"/>
              <a:gd name="connsiteY7" fmla="*/ 1969413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78925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5267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86896"/>
              <a:gd name="connsiteY0" fmla="*/ 99656 h 2194374"/>
              <a:gd name="connsiteX1" fmla="*/ 102540 w 8786896"/>
              <a:gd name="connsiteY1" fmla="*/ 0 h 2194374"/>
              <a:gd name="connsiteX2" fmla="*/ 8659531 w 8786896"/>
              <a:gd name="connsiteY2" fmla="*/ 0 h 2194374"/>
              <a:gd name="connsiteX3" fmla="*/ 8759187 w 8786896"/>
              <a:gd name="connsiteY3" fmla="*/ 99656 h 2194374"/>
              <a:gd name="connsiteX4" fmla="*/ 8786896 w 8786896"/>
              <a:gd name="connsiteY4" fmla="*/ 2083705 h 2194374"/>
              <a:gd name="connsiteX5" fmla="*/ 8659531 w 8786896"/>
              <a:gd name="connsiteY5" fmla="*/ 2194374 h 2194374"/>
              <a:gd name="connsiteX6" fmla="*/ 2408274 w 8786896"/>
              <a:gd name="connsiteY6" fmla="*/ 2194184 h 2194374"/>
              <a:gd name="connsiteX7" fmla="*/ 2043202 w 8786896"/>
              <a:gd name="connsiteY7" fmla="*/ 1982644 h 2194374"/>
              <a:gd name="connsiteX8" fmla="*/ 0 w 8786896"/>
              <a:gd name="connsiteY8" fmla="*/ 1982235 h 2194374"/>
              <a:gd name="connsiteX9" fmla="*/ 2884 w 8786896"/>
              <a:gd name="connsiteY9" fmla="*/ 99656 h 2194374"/>
              <a:gd name="connsiteX0" fmla="*/ 2884 w 8770271"/>
              <a:gd name="connsiteY0" fmla="*/ 99656 h 2194374"/>
              <a:gd name="connsiteX1" fmla="*/ 102540 w 8770271"/>
              <a:gd name="connsiteY1" fmla="*/ 0 h 2194374"/>
              <a:gd name="connsiteX2" fmla="*/ 8659531 w 8770271"/>
              <a:gd name="connsiteY2" fmla="*/ 0 h 2194374"/>
              <a:gd name="connsiteX3" fmla="*/ 8759187 w 8770271"/>
              <a:gd name="connsiteY3" fmla="*/ 99656 h 2194374"/>
              <a:gd name="connsiteX4" fmla="*/ 8770271 w 8770271"/>
              <a:gd name="connsiteY4" fmla="*/ 2078375 h 2194374"/>
              <a:gd name="connsiteX5" fmla="*/ 8659531 w 8770271"/>
              <a:gd name="connsiteY5" fmla="*/ 2194374 h 2194374"/>
              <a:gd name="connsiteX6" fmla="*/ 2408274 w 8770271"/>
              <a:gd name="connsiteY6" fmla="*/ 2194184 h 2194374"/>
              <a:gd name="connsiteX7" fmla="*/ 2043202 w 8770271"/>
              <a:gd name="connsiteY7" fmla="*/ 1982644 h 2194374"/>
              <a:gd name="connsiteX8" fmla="*/ 0 w 8770271"/>
              <a:gd name="connsiteY8" fmla="*/ 1982235 h 2194374"/>
              <a:gd name="connsiteX9" fmla="*/ 2884 w 8770271"/>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4728"/>
              <a:gd name="connsiteY0" fmla="*/ 99656 h 2194374"/>
              <a:gd name="connsiteX1" fmla="*/ 102540 w 8764728"/>
              <a:gd name="connsiteY1" fmla="*/ 0 h 2194374"/>
              <a:gd name="connsiteX2" fmla="*/ 8659531 w 8764728"/>
              <a:gd name="connsiteY2" fmla="*/ 0 h 2194374"/>
              <a:gd name="connsiteX3" fmla="*/ 8759187 w 8764728"/>
              <a:gd name="connsiteY3" fmla="*/ 99656 h 2194374"/>
              <a:gd name="connsiteX4" fmla="*/ 8764728 w 8764728"/>
              <a:gd name="connsiteY4" fmla="*/ 2078376 h 2194374"/>
              <a:gd name="connsiteX5" fmla="*/ 8659531 w 8764728"/>
              <a:gd name="connsiteY5" fmla="*/ 2194374 h 2194374"/>
              <a:gd name="connsiteX6" fmla="*/ 2408274 w 8764728"/>
              <a:gd name="connsiteY6" fmla="*/ 2194184 h 2194374"/>
              <a:gd name="connsiteX7" fmla="*/ 2043202 w 8764728"/>
              <a:gd name="connsiteY7" fmla="*/ 1982644 h 2194374"/>
              <a:gd name="connsiteX8" fmla="*/ 0 w 8764728"/>
              <a:gd name="connsiteY8" fmla="*/ 1982235 h 2194374"/>
              <a:gd name="connsiteX9" fmla="*/ 2884 w 8764728"/>
              <a:gd name="connsiteY9" fmla="*/ 99656 h 2194374"/>
              <a:gd name="connsiteX0" fmla="*/ 2884 w 8760571"/>
              <a:gd name="connsiteY0" fmla="*/ 99656 h 2194374"/>
              <a:gd name="connsiteX1" fmla="*/ 102540 w 8760571"/>
              <a:gd name="connsiteY1" fmla="*/ 0 h 2194374"/>
              <a:gd name="connsiteX2" fmla="*/ 8659531 w 8760571"/>
              <a:gd name="connsiteY2" fmla="*/ 0 h 2194374"/>
              <a:gd name="connsiteX3" fmla="*/ 8759187 w 8760571"/>
              <a:gd name="connsiteY3" fmla="*/ 99656 h 2194374"/>
              <a:gd name="connsiteX4" fmla="*/ 8760571 w 8760571"/>
              <a:gd name="connsiteY4" fmla="*/ 2078376 h 2194374"/>
              <a:gd name="connsiteX5" fmla="*/ 8659531 w 8760571"/>
              <a:gd name="connsiteY5" fmla="*/ 2194374 h 2194374"/>
              <a:gd name="connsiteX6" fmla="*/ 2408274 w 8760571"/>
              <a:gd name="connsiteY6" fmla="*/ 2194184 h 2194374"/>
              <a:gd name="connsiteX7" fmla="*/ 2043202 w 8760571"/>
              <a:gd name="connsiteY7" fmla="*/ 1982644 h 2194374"/>
              <a:gd name="connsiteX8" fmla="*/ 0 w 8760571"/>
              <a:gd name="connsiteY8" fmla="*/ 1982235 h 2194374"/>
              <a:gd name="connsiteX9" fmla="*/ 2884 w 8760571"/>
              <a:gd name="connsiteY9" fmla="*/ 99656 h 21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571" h="2194374">
                <a:moveTo>
                  <a:pt x="2884" y="99656"/>
                </a:moveTo>
                <a:lnTo>
                  <a:pt x="102540" y="0"/>
                </a:lnTo>
                <a:lnTo>
                  <a:pt x="8659531" y="0"/>
                </a:lnTo>
                <a:lnTo>
                  <a:pt x="8759187" y="99656"/>
                </a:lnTo>
                <a:cubicBezTo>
                  <a:pt x="8762882" y="759229"/>
                  <a:pt x="8756876" y="1418803"/>
                  <a:pt x="8760571" y="2078376"/>
                </a:cubicBezTo>
                <a:lnTo>
                  <a:pt x="8659531" y="2194374"/>
                </a:lnTo>
                <a:lnTo>
                  <a:pt x="2408274" y="2194184"/>
                </a:lnTo>
                <a:lnTo>
                  <a:pt x="2043202" y="1982644"/>
                </a:lnTo>
                <a:lnTo>
                  <a:pt x="0" y="1982235"/>
                </a:lnTo>
                <a:cubicBezTo>
                  <a:pt x="3154" y="1361051"/>
                  <a:pt x="-270" y="720840"/>
                  <a:pt x="2884" y="99656"/>
                </a:cubicBezTo>
                <a:close/>
              </a:path>
            </a:pathLst>
          </a:custGeom>
          <a:solidFill>
            <a:schemeClr val="bg1">
              <a:alpha val="69804"/>
            </a:schemeClr>
          </a:solidFill>
          <a:ln w="28575">
            <a:noFill/>
            <a:prstDash val="solid"/>
          </a:ln>
          <a:effectLst>
            <a:glow rad="76200">
              <a:schemeClr val="tx1">
                <a:alpha val="30000"/>
              </a:schemeClr>
            </a:glow>
          </a:effectLst>
          <a:scene3d>
            <a:camera prst="orthographicFront"/>
            <a:lightRig rig="chilly" dir="t">
              <a:rot lat="0" lon="0" rev="4800000"/>
            </a:lightRig>
          </a:scene3d>
          <a:sp3d prstMaterial="plastic">
            <a:bevelT w="114300" h="38100" prst="coolSlant"/>
          </a:sp3d>
        </p:spPr>
        <p:style>
          <a:lnRef idx="2">
            <a:schemeClr val="accent1">
              <a:shade val="50000"/>
            </a:schemeClr>
          </a:lnRef>
          <a:fillRef idx="1">
            <a:schemeClr val="accent1"/>
          </a:fillRef>
          <a:effectRef idx="0">
            <a:schemeClr val="accent1"/>
          </a:effectRef>
          <a:fontRef idx="minor">
            <a:schemeClr val="lt1"/>
          </a:fontRef>
        </p:style>
        <p:txBody>
          <a:bodyPr lIns="1005840" tIns="91440" bIns="0" rtlCol="0"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defRPr/>
            </a:pPr>
            <a:r>
              <a:rPr kumimoji="0" lang="en-US" b="0" i="0" u="none" strike="noStrike" kern="1200" cap="none" spc="-300" normalizeH="0" baseline="0" noProof="0" dirty="0">
                <a:ln>
                  <a:noFill/>
                </a:ln>
                <a:solidFill>
                  <a:prstClr val="black"/>
                </a:solidFill>
                <a:effectLst>
                  <a:outerShdw blurRad="50800" dist="38100" dir="2700000" algn="tl" rotWithShape="0">
                    <a:prstClr val="black">
                      <a:alpha val="40000"/>
                    </a:prstClr>
                  </a:outerShdw>
                </a:effectLst>
                <a:uLnTx/>
                <a:uFillTx/>
                <a:latin typeface="OCR A Extended" panose="02010509020102010303" pitchFamily="50" charset="0"/>
              </a:rPr>
              <a:t>The </a:t>
            </a:r>
            <a:r>
              <a:rPr lang="en-US" b="0" spc="-300" dirty="0">
                <a:solidFill>
                  <a:prstClr val="black"/>
                </a:solidFill>
                <a:effectLst>
                  <a:outerShdw blurRad="50800" dist="38100" dir="2700000" algn="tl" rotWithShape="0">
                    <a:prstClr val="black">
                      <a:alpha val="40000"/>
                    </a:prstClr>
                  </a:outerShdw>
                </a:effectLst>
                <a:latin typeface="OCR A Extended" panose="02010509020102010303" pitchFamily="50" charset="0"/>
              </a:rPr>
              <a:t>belief that seeking pleasure and avoiding suffering are the only components of well-being</a:t>
            </a:r>
            <a:r>
              <a:rPr kumimoji="0" lang="en-US" b="0" i="0" u="none" strike="noStrike" kern="1200" cap="none" spc="-300" normalizeH="0" baseline="0" noProof="0" dirty="0">
                <a:ln>
                  <a:noFill/>
                </a:ln>
                <a:solidFill>
                  <a:prstClr val="black"/>
                </a:solidFill>
                <a:effectLst>
                  <a:outerShdw blurRad="50800" dist="38100" dir="2700000" algn="tl" rotWithShape="0">
                    <a:prstClr val="black">
                      <a:alpha val="40000"/>
                    </a:prstClr>
                  </a:outerShdw>
                </a:effectLst>
                <a:uLnTx/>
                <a:uFillTx/>
                <a:latin typeface="OCR A Extended" panose="02010509020102010303" pitchFamily="50" charset="0"/>
              </a:rPr>
              <a:t>.</a:t>
            </a:r>
          </a:p>
        </p:txBody>
      </p:sp>
      <p:sp>
        <p:nvSpPr>
          <p:cNvPr id="29" name="WordArt 2">
            <a:extLst>
              <a:ext uri="{FF2B5EF4-FFF2-40B4-BE49-F238E27FC236}">
                <a16:creationId xmlns:a16="http://schemas.microsoft.com/office/drawing/2014/main" id="{20E73423-CC8F-4DE9-A8C5-715DD98B6615}"/>
              </a:ext>
            </a:extLst>
          </p:cNvPr>
          <p:cNvSpPr>
            <a:spLocks noChangeArrowheads="1" noChangeShapeType="1" noTextEdit="1"/>
          </p:cNvSpPr>
          <p:nvPr/>
        </p:nvSpPr>
        <p:spPr bwMode="auto">
          <a:xfrm>
            <a:off x="1173620" y="2219884"/>
            <a:ext cx="1744872" cy="220308"/>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HEDONISM:</a:t>
            </a:r>
          </a:p>
        </p:txBody>
      </p:sp>
      <p:sp>
        <p:nvSpPr>
          <p:cNvPr id="30" name="Rectangle 29">
            <a:extLst>
              <a:ext uri="{FF2B5EF4-FFF2-40B4-BE49-F238E27FC236}">
                <a16:creationId xmlns:a16="http://schemas.microsoft.com/office/drawing/2014/main" id="{EE5BFFAB-90C6-456F-9505-309BDC03B19F}"/>
              </a:ext>
            </a:extLst>
          </p:cNvPr>
          <p:cNvSpPr/>
          <p:nvPr/>
        </p:nvSpPr>
        <p:spPr>
          <a:xfrm>
            <a:off x="969075" y="2219884"/>
            <a:ext cx="120059" cy="220308"/>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3ED50619-1DE0-48E4-AEA4-7C39DC79584E}"/>
              </a:ext>
            </a:extLst>
          </p:cNvPr>
          <p:cNvCxnSpPr>
            <a:cxnSpLocks/>
          </p:cNvCxnSpPr>
          <p:nvPr/>
        </p:nvCxnSpPr>
        <p:spPr>
          <a:xfrm>
            <a:off x="1486624" y="2636804"/>
            <a:ext cx="0" cy="14398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22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21">
                                            <p:bg/>
                                          </p:spTgt>
                                        </p:tgtEl>
                                        <p:attrNameLst>
                                          <p:attrName>style.visibility</p:attrName>
                                        </p:attrNameLst>
                                      </p:cBhvr>
                                      <p:to>
                                        <p:strVal val="visible"/>
                                      </p:to>
                                    </p:set>
                                    <p:anim calcmode="lin" valueType="num">
                                      <p:cBhvr>
                                        <p:cTn id="7" dur="500" fill="hold"/>
                                        <p:tgtEl>
                                          <p:spTgt spid="21">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bg/>
                                          </p:spTgt>
                                        </p:tgtEl>
                                        <p:attrNameLst>
                                          <p:attrName>ppt_y</p:attrName>
                                        </p:attrNameLst>
                                      </p:cBhvr>
                                      <p:tavLst>
                                        <p:tav tm="0">
                                          <p:val>
                                            <p:strVal val="#ppt_y"/>
                                          </p:val>
                                        </p:tav>
                                        <p:tav tm="100000">
                                          <p:val>
                                            <p:strVal val="#ppt_y"/>
                                          </p:val>
                                        </p:tav>
                                      </p:tavLst>
                                    </p:anim>
                                    <p:anim calcmode="lin" valueType="num">
                                      <p:cBhvr>
                                        <p:cTn id="9" dur="500" fill="hold"/>
                                        <p:tgtEl>
                                          <p:spTgt spid="21">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bg/>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250"/>
                                        <p:tgtEl>
                                          <p:spTgt spid="30"/>
                                        </p:tgtEl>
                                      </p:cBhvr>
                                    </p:animEffect>
                                  </p:childTnLst>
                                </p:cTn>
                              </p:par>
                            </p:childTnLst>
                          </p:cTn>
                        </p:par>
                        <p:par>
                          <p:cTn id="16" fill="hold">
                            <p:stCondLst>
                              <p:cond delay="750"/>
                            </p:stCondLst>
                            <p:childTnLst>
                              <p:par>
                                <p:cTn id="17" presetID="35" presetClass="emph" presetSubtype="0" fill="hold" grpId="1" nodeType="afterEffect">
                                  <p:stCondLst>
                                    <p:cond delay="0"/>
                                  </p:stCondLst>
                                  <p:childTnLst>
                                    <p:anim calcmode="discrete" valueType="str">
                                      <p:cBhvr>
                                        <p:cTn id="18" dur="200" fill="hold"/>
                                        <p:tgtEl>
                                          <p:spTgt spid="30"/>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grpId="2" nodeType="afterEffect">
                                  <p:stCondLst>
                                    <p:cond delay="0"/>
                                  </p:stCondLst>
                                  <p:childTnLst>
                                    <p:anim calcmode="discrete" valueType="str">
                                      <p:cBhvr>
                                        <p:cTn id="21" dur="200" fill="hold"/>
                                        <p:tgtEl>
                                          <p:spTgt spid="30"/>
                                        </p:tgtEl>
                                        <p:attrNameLst>
                                          <p:attrName>style.visibility</p:attrName>
                                        </p:attrNameLst>
                                      </p:cBhvr>
                                      <p:tavLst>
                                        <p:tav tm="0">
                                          <p:val>
                                            <p:strVal val="hidden"/>
                                          </p:val>
                                        </p:tav>
                                        <p:tav tm="50000">
                                          <p:val>
                                            <p:strVal val="visible"/>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250"/>
                                        <p:tgtEl>
                                          <p:spTgt spid="29"/>
                                        </p:tgtEl>
                                      </p:cBhvr>
                                    </p:animEffect>
                                  </p:childTnLst>
                                </p:cTn>
                              </p:par>
                            </p:childTnLst>
                          </p:cTn>
                        </p:par>
                        <p:par>
                          <p:cTn id="25" fill="hold">
                            <p:stCondLst>
                              <p:cond delay="1450"/>
                            </p:stCondLst>
                            <p:childTnLst>
                              <p:par>
                                <p:cTn id="26" presetID="22" presetClass="entr" presetSubtype="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250"/>
                                        <p:tgtEl>
                                          <p:spTgt spid="31"/>
                                        </p:tgtEl>
                                      </p:cBhvr>
                                    </p:animEffect>
                                  </p:childTnLst>
                                </p:cTn>
                              </p:par>
                            </p:childTnLst>
                          </p:cTn>
                        </p:par>
                        <p:par>
                          <p:cTn id="29" fill="hold">
                            <p:stCondLst>
                              <p:cond delay="1700"/>
                            </p:stCondLst>
                            <p:childTnLst>
                              <p:par>
                                <p:cTn id="30" presetID="35" presetClass="emph" presetSubtype="0" fill="hold" nodeType="afterEffect">
                                  <p:stCondLst>
                                    <p:cond delay="0"/>
                                  </p:stCondLst>
                                  <p:childTnLst>
                                    <p:anim calcmode="discrete" valueType="str">
                                      <p:cBhvr>
                                        <p:cTn id="31" dur="200" fill="hold"/>
                                        <p:tgtEl>
                                          <p:spTgt spid="31"/>
                                        </p:tgtEl>
                                        <p:attrNameLst>
                                          <p:attrName>style.visibility</p:attrName>
                                        </p:attrNameLst>
                                      </p:cBhvr>
                                      <p:tavLst>
                                        <p:tav tm="0">
                                          <p:val>
                                            <p:strVal val="hidden"/>
                                          </p:val>
                                        </p:tav>
                                        <p:tav tm="50000">
                                          <p:val>
                                            <p:strVal val="visible"/>
                                          </p:val>
                                        </p:tav>
                                      </p:tavLst>
                                    </p:anim>
                                  </p:childTnLst>
                                </p:cTn>
                              </p:par>
                            </p:childTnLst>
                          </p:cTn>
                        </p:par>
                        <p:par>
                          <p:cTn id="32" fill="hold">
                            <p:stCondLst>
                              <p:cond delay="1900"/>
                            </p:stCondLst>
                            <p:childTnLst>
                              <p:par>
                                <p:cTn id="33" presetID="35" presetClass="emph" presetSubtype="0" fill="hold" nodeType="afterEffect">
                                  <p:stCondLst>
                                    <p:cond delay="0"/>
                                  </p:stCondLst>
                                  <p:childTnLst>
                                    <p:anim calcmode="discrete" valueType="str">
                                      <p:cBhvr>
                                        <p:cTn id="34" dur="200" fill="hold"/>
                                        <p:tgtEl>
                                          <p:spTgt spid="31"/>
                                        </p:tgtEl>
                                        <p:attrNameLst>
                                          <p:attrName>style.visibility</p:attrName>
                                        </p:attrNameLst>
                                      </p:cBhvr>
                                      <p:tavLst>
                                        <p:tav tm="0">
                                          <p:val>
                                            <p:strVal val="hidden"/>
                                          </p:val>
                                        </p:tav>
                                        <p:tav tm="50000">
                                          <p:val>
                                            <p:strVal val="visible"/>
                                          </p:val>
                                        </p:tav>
                                      </p:tavLst>
                                    </p:anim>
                                  </p:childTnLst>
                                </p:cTn>
                              </p:par>
                            </p:childTnLst>
                          </p:cTn>
                        </p:par>
                        <p:par>
                          <p:cTn id="35" fill="hold">
                            <p:stCondLst>
                              <p:cond delay="2100"/>
                            </p:stCondLst>
                            <p:childTnLst>
                              <p:par>
                                <p:cTn id="36" presetID="35" presetClass="emph" presetSubtype="0" fill="hold" nodeType="afterEffect">
                                  <p:stCondLst>
                                    <p:cond delay="0"/>
                                  </p:stCondLst>
                                  <p:childTnLst>
                                    <p:anim calcmode="discrete" valueType="str">
                                      <p:cBhvr>
                                        <p:cTn id="37" dur="200" fill="hold"/>
                                        <p:tgtEl>
                                          <p:spTgt spid="31"/>
                                        </p:tgtEl>
                                        <p:attrNameLst>
                                          <p:attrName>style.visibility</p:attrName>
                                        </p:attrNameLst>
                                      </p:cBhvr>
                                      <p:tavLst>
                                        <p:tav tm="0">
                                          <p:val>
                                            <p:strVal val="hidden"/>
                                          </p:val>
                                        </p:tav>
                                        <p:tav tm="50000">
                                          <p:val>
                                            <p:strVal val="visible"/>
                                          </p:val>
                                        </p:tav>
                                      </p:tavLst>
                                    </p:anim>
                                  </p:childTnLst>
                                </p:cTn>
                              </p:par>
                              <p:par>
                                <p:cTn id="38" presetID="22" presetClass="entr" presetSubtype="8" fill="hold" grpId="1" nodeType="withEffect">
                                  <p:stCondLst>
                                    <p:cond delay="0"/>
                                  </p:stCondLst>
                                  <p:iterate type="lt">
                                    <p:tmPct val="50000"/>
                                  </p:iterate>
                                  <p:childTnLst>
                                    <p:set>
                                      <p:cBhvr>
                                        <p:cTn id="39" dur="1" fill="hold">
                                          <p:stCondLst>
                                            <p:cond delay="0"/>
                                          </p:stCondLst>
                                        </p:cTn>
                                        <p:tgtEl>
                                          <p:spTgt spid="21">
                                            <p:txEl>
                                              <p:pRg st="2" end="2"/>
                                            </p:txEl>
                                          </p:spTgt>
                                        </p:tgtEl>
                                        <p:attrNameLst>
                                          <p:attrName>style.visibility</p:attrName>
                                        </p:attrNameLst>
                                      </p:cBhvr>
                                      <p:to>
                                        <p:strVal val="visible"/>
                                      </p:to>
                                    </p:set>
                                    <p:animEffect transition="in" filter="wipe(left)">
                                      <p:cBhvr>
                                        <p:cTn id="40" dur="1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P spid="21" grpId="1" uiExpand="1" build="allAtOnce"/>
      <p:bldP spid="29" grpId="0"/>
      <p:bldP spid="30" grpId="0" animBg="1"/>
      <p:bldP spid="30" grpId="1" animBg="1"/>
      <p:bldP spid="30"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6" name="WordArt 32">
            <a:extLst>
              <a:ext uri="{FF2B5EF4-FFF2-40B4-BE49-F238E27FC236}">
                <a16:creationId xmlns:a16="http://schemas.microsoft.com/office/drawing/2014/main" id="{8365AA04-74BB-436B-97D5-62E10B8F2887}"/>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C32FC809-9C3D-4C53-A850-06A660E03963}"/>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970529F5-0495-40EE-BEDF-37C2FE0E9F6C}"/>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30FFB6C4-9F8E-437A-9397-CC69D6C77A55}"/>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0D2DBB41-2541-4350-8813-CDCF3B2480AD}"/>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28" name="Rectangle 27">
            <a:extLst>
              <a:ext uri="{FF2B5EF4-FFF2-40B4-BE49-F238E27FC236}">
                <a16:creationId xmlns:a16="http://schemas.microsoft.com/office/drawing/2014/main" id="{6CF1A94B-FDCC-4FF9-8DF5-321903851EBA}"/>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
            <a:extLst>
              <a:ext uri="{FF2B5EF4-FFF2-40B4-BE49-F238E27FC236}">
                <a16:creationId xmlns:a16="http://schemas.microsoft.com/office/drawing/2014/main" id="{7AB9188E-4BEE-47F4-A859-042E622DCFA2}"/>
              </a:ext>
            </a:extLst>
          </p:cNvPr>
          <p:cNvSpPr/>
          <p:nvPr/>
        </p:nvSpPr>
        <p:spPr>
          <a:xfrm>
            <a:off x="407696" y="1866894"/>
            <a:ext cx="8320775" cy="2388585"/>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z="380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EVERY DECISION YOU MAKE HAS AT ITS CORE YOUR OWN HAPPINESS. THERE IS NO DECISION YOU MAKE THAT IS CONTRARY TO THAT.</a:t>
            </a:r>
            <a:endParaRPr kumimoji="0" lang="en-US" sz="40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19" name="Straight Connector 18">
            <a:extLst>
              <a:ext uri="{FF2B5EF4-FFF2-40B4-BE49-F238E27FC236}">
                <a16:creationId xmlns:a16="http://schemas.microsoft.com/office/drawing/2014/main" id="{4DCD337F-550B-47AD-A84D-6A2470EE76D4}"/>
              </a:ext>
            </a:extLst>
          </p:cNvPr>
          <p:cNvCxnSpPr>
            <a:cxnSpLocks/>
          </p:cNvCxnSpPr>
          <p:nvPr/>
        </p:nvCxnSpPr>
        <p:spPr>
          <a:xfrm>
            <a:off x="780294" y="2126647"/>
            <a:ext cx="0" cy="191145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5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250"/>
                                        <p:tgtEl>
                                          <p:spTgt spid="19"/>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19"/>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19"/>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19"/>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3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P spid="18" grpId="1"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5" name="Rectangle 14">
            <a:extLst>
              <a:ext uri="{FF2B5EF4-FFF2-40B4-BE49-F238E27FC236}">
                <a16:creationId xmlns:a16="http://schemas.microsoft.com/office/drawing/2014/main" id="{E04410C7-06B1-4A08-BDA9-BCDCF06A6D7C}"/>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ordArt 2">
            <a:extLst>
              <a:ext uri="{FF2B5EF4-FFF2-40B4-BE49-F238E27FC236}">
                <a16:creationId xmlns:a16="http://schemas.microsoft.com/office/drawing/2014/main" id="{C04C7FCC-C423-48E7-9E9A-158A84215CD7}"/>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14" name="Rectangle 13">
            <a:extLst>
              <a:ext uri="{FF2B5EF4-FFF2-40B4-BE49-F238E27FC236}">
                <a16:creationId xmlns:a16="http://schemas.microsoft.com/office/drawing/2014/main" id="{6DA97568-8977-460F-B17B-FD00333F2165}"/>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WordArt 32">
            <a:extLst>
              <a:ext uri="{FF2B5EF4-FFF2-40B4-BE49-F238E27FC236}">
                <a16:creationId xmlns:a16="http://schemas.microsoft.com/office/drawing/2014/main" id="{C78B8E6E-17A2-4648-BE7D-627E188AD75E}"/>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C887F29E-32F6-46EF-8A55-1491E38BDEDB}"/>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27" name="WordArt 32">
            <a:extLst>
              <a:ext uri="{FF2B5EF4-FFF2-40B4-BE49-F238E27FC236}">
                <a16:creationId xmlns:a16="http://schemas.microsoft.com/office/drawing/2014/main" id="{A80224BC-2D7B-4DCA-B306-E017F7447E7B}"/>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Rounded Corners 1">
            <a:extLst>
              <a:ext uri="{FF2B5EF4-FFF2-40B4-BE49-F238E27FC236}">
                <a16:creationId xmlns:a16="http://schemas.microsoft.com/office/drawing/2014/main" id="{7EDB12F5-CED2-4278-978D-0939977E1371}"/>
              </a:ext>
            </a:extLst>
          </p:cNvPr>
          <p:cNvSpPr/>
          <p:nvPr/>
        </p:nvSpPr>
        <p:spPr>
          <a:xfrm>
            <a:off x="1412935" y="1807810"/>
            <a:ext cx="7273862" cy="4174174"/>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rPr>
              <a:t>2 Timothy</a:t>
            </a:r>
            <a:r>
              <a:rPr kumimoji="0" lang="en-US" b="1" i="0" u="none" strike="noStrike" kern="1200" cap="none" spc="-300" normalizeH="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rPr>
              <a:t> 3:2-4</a:t>
            </a:r>
            <a:endParaRPr kumimoji="0" lang="en-US"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05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a:p>
            <a:pPr lvl="0" algn="l">
              <a:lnSpc>
                <a:spcPct val="80000"/>
              </a:lnSpc>
              <a:defRPr/>
            </a:pPr>
            <a:r>
              <a:rPr lang="en-US" sz="30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For people will be lovers of self, lovers of money, proud, arrogant, abusive, disobedient to their parents, ungrateful, unholy, heartless, unappeasable, slanderous, without self-control, brutal, not loving good, treacherous, reckless, swollen with conceit, lovers of pleasure rather than lovers of God.</a:t>
            </a:r>
            <a:endParaRPr kumimoji="0" lang="en-US" sz="30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p:txBody>
      </p:sp>
      <p:cxnSp>
        <p:nvCxnSpPr>
          <p:cNvPr id="28" name="Straight Connector 27">
            <a:extLst>
              <a:ext uri="{FF2B5EF4-FFF2-40B4-BE49-F238E27FC236}">
                <a16:creationId xmlns:a16="http://schemas.microsoft.com/office/drawing/2014/main" id="{FD134AAB-5042-4AB7-9552-C669E820C1D1}"/>
              </a:ext>
            </a:extLst>
          </p:cNvPr>
          <p:cNvCxnSpPr>
            <a:cxnSpLocks/>
          </p:cNvCxnSpPr>
          <p:nvPr/>
        </p:nvCxnSpPr>
        <p:spPr>
          <a:xfrm>
            <a:off x="617213" y="1729179"/>
            <a:ext cx="0" cy="4362074"/>
          </a:xfrm>
          <a:prstGeom prst="line">
            <a:avLst/>
          </a:prstGeom>
          <a:ln w="54292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26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250"/>
                                        <p:tgtEl>
                                          <p:spTgt spid="28"/>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28"/>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28"/>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28"/>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ppt_x</p:attrName>
                                        </p:attrNameLst>
                                      </p:cBhvr>
                                      <p:tavLst>
                                        <p:tav tm="0">
                                          <p:val>
                                            <p:strVal val="#ppt_x-#ppt_w*1.125000"/>
                                          </p:val>
                                        </p:tav>
                                        <p:tav tm="100000">
                                          <p:val>
                                            <p:strVal val="#ppt_x"/>
                                          </p:val>
                                        </p:tav>
                                      </p:tavLst>
                                    </p:anim>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6" name="WordArt 32">
            <a:extLst>
              <a:ext uri="{FF2B5EF4-FFF2-40B4-BE49-F238E27FC236}">
                <a16:creationId xmlns:a16="http://schemas.microsoft.com/office/drawing/2014/main" id="{8365AA04-74BB-436B-97D5-62E10B8F2887}"/>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C32FC809-9C3D-4C53-A850-06A660E03963}"/>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970529F5-0495-40EE-BEDF-37C2FE0E9F6C}"/>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30FFB6C4-9F8E-437A-9397-CC69D6C77A55}"/>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0D2DBB41-2541-4350-8813-CDCF3B2480AD}"/>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28" name="Rectangle 27">
            <a:extLst>
              <a:ext uri="{FF2B5EF4-FFF2-40B4-BE49-F238E27FC236}">
                <a16:creationId xmlns:a16="http://schemas.microsoft.com/office/drawing/2014/main" id="{6CF1A94B-FDCC-4FF9-8DF5-321903851EBA}"/>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F8D55DE-FC04-4681-9083-9BD68026A274}"/>
              </a:ext>
            </a:extLst>
          </p:cNvPr>
          <p:cNvGrpSpPr/>
          <p:nvPr/>
        </p:nvGrpSpPr>
        <p:grpSpPr>
          <a:xfrm>
            <a:off x="2042014" y="1874699"/>
            <a:ext cx="5443025" cy="3454710"/>
            <a:chOff x="1196788" y="1141695"/>
            <a:chExt cx="7629829" cy="4842686"/>
          </a:xfrm>
          <a:solidFill>
            <a:schemeClr val="bg1"/>
          </a:solidFill>
          <a:effectLst>
            <a:glow rad="101600">
              <a:schemeClr val="bg1">
                <a:alpha val="60000"/>
              </a:schemeClr>
            </a:glow>
          </a:effectLst>
        </p:grpSpPr>
        <p:sp>
          <p:nvSpPr>
            <p:cNvPr id="29" name="Half Frame 28">
              <a:extLst>
                <a:ext uri="{FF2B5EF4-FFF2-40B4-BE49-F238E27FC236}">
                  <a16:creationId xmlns:a16="http://schemas.microsoft.com/office/drawing/2014/main" id="{DF226679-6EAD-4B95-8143-43C394678872}"/>
                </a:ext>
              </a:extLst>
            </p:cNvPr>
            <p:cNvSpPr/>
            <p:nvPr/>
          </p:nvSpPr>
          <p:spPr>
            <a:xfrm>
              <a:off x="1196788" y="1141695"/>
              <a:ext cx="675987"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Half Frame 29">
              <a:extLst>
                <a:ext uri="{FF2B5EF4-FFF2-40B4-BE49-F238E27FC236}">
                  <a16:creationId xmlns:a16="http://schemas.microsoft.com/office/drawing/2014/main" id="{7244D8C5-7AD3-42E2-8108-E8767D5F84F4}"/>
                </a:ext>
              </a:extLst>
            </p:cNvPr>
            <p:cNvSpPr/>
            <p:nvPr/>
          </p:nvSpPr>
          <p:spPr>
            <a:xfrm flipH="1">
              <a:off x="8150630" y="1141695"/>
              <a:ext cx="675987"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alf Frame 30">
              <a:extLst>
                <a:ext uri="{FF2B5EF4-FFF2-40B4-BE49-F238E27FC236}">
                  <a16:creationId xmlns:a16="http://schemas.microsoft.com/office/drawing/2014/main" id="{25E0BC9F-C31F-4E8A-848F-2AB9CF0E8421}"/>
                </a:ext>
              </a:extLst>
            </p:cNvPr>
            <p:cNvSpPr/>
            <p:nvPr/>
          </p:nvSpPr>
          <p:spPr>
            <a:xfrm rot="16200000">
              <a:off x="1196788" y="5308393"/>
              <a:ext cx="675988"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Half Frame 31">
              <a:extLst>
                <a:ext uri="{FF2B5EF4-FFF2-40B4-BE49-F238E27FC236}">
                  <a16:creationId xmlns:a16="http://schemas.microsoft.com/office/drawing/2014/main" id="{C67EC67E-5A26-4096-A558-9B34437497AB}"/>
                </a:ext>
              </a:extLst>
            </p:cNvPr>
            <p:cNvSpPr/>
            <p:nvPr/>
          </p:nvSpPr>
          <p:spPr>
            <a:xfrm rot="10800000">
              <a:off x="8150630" y="5308392"/>
              <a:ext cx="675987" cy="675988"/>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3" name="Straight Connector 32">
            <a:extLst>
              <a:ext uri="{FF2B5EF4-FFF2-40B4-BE49-F238E27FC236}">
                <a16:creationId xmlns:a16="http://schemas.microsoft.com/office/drawing/2014/main" id="{5F6AE38A-5733-4B9D-AB4A-8AE30118C8B4}"/>
              </a:ext>
            </a:extLst>
          </p:cNvPr>
          <p:cNvCxnSpPr>
            <a:cxnSpLocks/>
          </p:cNvCxnSpPr>
          <p:nvPr/>
        </p:nvCxnSpPr>
        <p:spPr>
          <a:xfrm>
            <a:off x="2054343" y="2982246"/>
            <a:ext cx="0" cy="162022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351C437-5F30-4391-8889-B359BAF8C59A}"/>
              </a:ext>
            </a:extLst>
          </p:cNvPr>
          <p:cNvSpPr txBox="1"/>
          <p:nvPr/>
        </p:nvSpPr>
        <p:spPr>
          <a:xfrm>
            <a:off x="50804" y="3002032"/>
            <a:ext cx="1969965" cy="7386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CR A Extended" panose="02010509020102010303" pitchFamily="50" charset="0"/>
                <a:ea typeface="+mn-ea"/>
                <a:cs typeface="+mn-cs"/>
              </a:rPr>
              <a:t>GPS Signal Lost.</a:t>
            </a:r>
          </a:p>
          <a:p>
            <a:pPr marL="0" marR="0" lvl="0" indent="0" algn="r" defTabSz="914400" rtl="0" eaLnBrk="1" fontAlgn="base" latinLnBrk="0" hangingPunct="1">
              <a:lnSpc>
                <a:spcPct val="100000"/>
              </a:lnSpc>
              <a:spcBef>
                <a:spcPct val="0"/>
              </a:spcBef>
              <a:spcAft>
                <a:spcPct val="0"/>
              </a:spcAft>
              <a:buClrTx/>
              <a:buSzTx/>
              <a:buFontTx/>
              <a:buNone/>
              <a:tabLst/>
              <a:defRPr/>
            </a:pPr>
            <a:r>
              <a:rPr lang="en-US" sz="1400" dirty="0">
                <a:solidFill>
                  <a:prstClr val="white"/>
                </a:solidFill>
                <a:effectLst>
                  <a:outerShdw blurRad="38100" dist="38100" dir="2700000" algn="tl">
                    <a:srgbClr val="000000">
                      <a:alpha val="43137"/>
                    </a:srgbClr>
                  </a:outerShdw>
                </a:effectLst>
                <a:latin typeface="OCR A Extended" panose="02010509020102010303" pitchFamily="50" charset="0"/>
              </a:rPr>
              <a:t>Must be an Android problem</a:t>
            </a:r>
            <a:endPar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CR A Extended" panose="02010509020102010303" pitchFamily="50" charset="0"/>
              <a:ea typeface="+mn-ea"/>
              <a:cs typeface="+mn-cs"/>
            </a:endParaRPr>
          </a:p>
        </p:txBody>
      </p:sp>
      <p:pic>
        <p:nvPicPr>
          <p:cNvPr id="35" name="Picture 2">
            <a:extLst>
              <a:ext uri="{FF2B5EF4-FFF2-40B4-BE49-F238E27FC236}">
                <a16:creationId xmlns:a16="http://schemas.microsoft.com/office/drawing/2014/main" id="{2D4F1A94-F245-437F-ACB8-CD729426D774}"/>
              </a:ext>
            </a:extLst>
          </p:cNvPr>
          <p:cNvPicPr>
            <a:picLocks noChangeAspect="1" noChangeArrowheads="1"/>
          </p:cNvPicPr>
          <p:nvPr/>
        </p:nvPicPr>
        <p:blipFill>
          <a:blip r:embed="rId4"/>
          <a:srcRect/>
          <a:stretch/>
        </p:blipFill>
        <p:spPr bwMode="auto">
          <a:xfrm>
            <a:off x="2283134" y="2115819"/>
            <a:ext cx="4977976" cy="2986785"/>
          </a:xfrm>
          <a:prstGeom prst="rect">
            <a:avLst/>
          </a:prstGeom>
          <a:noFill/>
          <a:effectLst>
            <a:glow rad="101600">
              <a:schemeClr val="tx1">
                <a:alpha val="6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6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250"/>
                                        <p:tgtEl>
                                          <p:spTgt spid="33"/>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33"/>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33"/>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33"/>
                                        </p:tgtEl>
                                        <p:attrNameLst>
                                          <p:attrName>style.visibility</p:attrName>
                                        </p:attrNameLst>
                                      </p:cBhvr>
                                      <p:tavLst>
                                        <p:tav tm="0">
                                          <p:val>
                                            <p:strVal val="hidden"/>
                                          </p:val>
                                        </p:tav>
                                        <p:tav tm="50000">
                                          <p:val>
                                            <p:strVal val="visible"/>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right)">
                                      <p:cBhvr>
                                        <p:cTn id="19" dur="250"/>
                                        <p:tgtEl>
                                          <p:spTgt spid="34"/>
                                        </p:tgtEl>
                                      </p:cBhvr>
                                    </p:animEffect>
                                  </p:childTnLst>
                                </p:cTn>
                              </p:par>
                            </p:childTnLst>
                          </p:cTn>
                        </p:par>
                        <p:par>
                          <p:cTn id="20" fill="hold">
                            <p:stCondLst>
                              <p:cond delay="9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50"/>
                                        <p:tgtEl>
                                          <p:spTgt spid="21"/>
                                        </p:tgtEl>
                                      </p:cBhvr>
                                    </p:animEffect>
                                  </p:childTnLst>
                                </p:cTn>
                              </p:par>
                            </p:childTnLst>
                          </p:cTn>
                        </p:par>
                        <p:par>
                          <p:cTn id="24" fill="hold">
                            <p:stCondLst>
                              <p:cond delay="1150"/>
                            </p:stCondLst>
                            <p:childTnLst>
                              <p:par>
                                <p:cTn id="25" presetID="35" presetClass="emph" presetSubtype="0" fill="hold" nodeType="afterEffect">
                                  <p:stCondLst>
                                    <p:cond delay="0"/>
                                  </p:stCondLst>
                                  <p:childTnLst>
                                    <p:anim calcmode="discrete" valueType="str">
                                      <p:cBhvr>
                                        <p:cTn id="26" dur="200" fill="hold"/>
                                        <p:tgtEl>
                                          <p:spTgt spid="21"/>
                                        </p:tgtEl>
                                        <p:attrNameLst>
                                          <p:attrName>style.visibility</p:attrName>
                                        </p:attrNameLst>
                                      </p:cBhvr>
                                      <p:tavLst>
                                        <p:tav tm="0">
                                          <p:val>
                                            <p:strVal val="hidden"/>
                                          </p:val>
                                        </p:tav>
                                        <p:tav tm="50000">
                                          <p:val>
                                            <p:strVal val="visible"/>
                                          </p:val>
                                        </p:tav>
                                      </p:tavLst>
                                    </p:anim>
                                  </p:childTnLst>
                                </p:cTn>
                              </p:par>
                              <p:par>
                                <p:cTn id="27" presetID="35" presetClass="emph" presetSubtype="0" fill="hold" nodeType="withEffect">
                                  <p:stCondLst>
                                    <p:cond delay="250"/>
                                  </p:stCondLst>
                                  <p:childTnLst>
                                    <p:anim calcmode="discrete" valueType="str">
                                      <p:cBhvr>
                                        <p:cTn id="28" dur="200" fill="hold"/>
                                        <p:tgtEl>
                                          <p:spTgt spid="21"/>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200" fill="hold"/>
                                        <p:tgtEl>
                                          <p:spTgt spid="21"/>
                                        </p:tgtEl>
                                        <p:attrNameLst>
                                          <p:attrName>style.visibility</p:attrName>
                                        </p:attrNameLst>
                                      </p:cBhvr>
                                      <p:tavLst>
                                        <p:tav tm="0">
                                          <p:val>
                                            <p:strVal val="hidden"/>
                                          </p:val>
                                        </p:tav>
                                        <p:tav tm="50000">
                                          <p:val>
                                            <p:strVal val="visible"/>
                                          </p:val>
                                        </p:tav>
                                      </p:tavLst>
                                    </p:anim>
                                  </p:childTnLst>
                                </p:cTn>
                              </p:par>
                            </p:childTnLst>
                          </p:cTn>
                        </p:par>
                        <p:par>
                          <p:cTn id="31" fill="hold">
                            <p:stCondLst>
                              <p:cond delay="1850"/>
                            </p:stCondLst>
                            <p:childTnLst>
                              <p:par>
                                <p:cTn id="32" presetID="10"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250"/>
                                        <p:tgtEl>
                                          <p:spTgt spid="35"/>
                                        </p:tgtEl>
                                      </p:cBhvr>
                                    </p:animEffect>
                                  </p:childTnLst>
                                </p:cTn>
                              </p:par>
                              <p:par>
                                <p:cTn id="35" presetID="26" presetClass="emph" presetSubtype="0" fill="hold" nodeType="withEffect">
                                  <p:stCondLst>
                                    <p:cond delay="0"/>
                                  </p:stCondLst>
                                  <p:childTnLst>
                                    <p:animEffect transition="out" filter="fade">
                                      <p:cBhvr>
                                        <p:cTn id="36" dur="250" tmFilter="0, 0; .2, .5; .8, .5; 1, 0"/>
                                        <p:tgtEl>
                                          <p:spTgt spid="35"/>
                                        </p:tgtEl>
                                      </p:cBhvr>
                                    </p:animEffect>
                                    <p:animScale>
                                      <p:cBhvr>
                                        <p:cTn id="37" dur="125"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6" name="WordArt 32">
            <a:extLst>
              <a:ext uri="{FF2B5EF4-FFF2-40B4-BE49-F238E27FC236}">
                <a16:creationId xmlns:a16="http://schemas.microsoft.com/office/drawing/2014/main" id="{8365AA04-74BB-436B-97D5-62E10B8F2887}"/>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C32FC809-9C3D-4C53-A850-06A660E03963}"/>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970529F5-0495-40EE-BEDF-37C2FE0E9F6C}"/>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30FFB6C4-9F8E-437A-9397-CC69D6C77A55}"/>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0D2DBB41-2541-4350-8813-CDCF3B2480AD}"/>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28" name="Rectangle 27">
            <a:extLst>
              <a:ext uri="{FF2B5EF4-FFF2-40B4-BE49-F238E27FC236}">
                <a16:creationId xmlns:a16="http://schemas.microsoft.com/office/drawing/2014/main" id="{6CF1A94B-FDCC-4FF9-8DF5-321903851EBA}"/>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
            <a:extLst>
              <a:ext uri="{FF2B5EF4-FFF2-40B4-BE49-F238E27FC236}">
                <a16:creationId xmlns:a16="http://schemas.microsoft.com/office/drawing/2014/main" id="{7AB9188E-4BEE-47F4-A859-042E622DCFA2}"/>
              </a:ext>
            </a:extLst>
          </p:cNvPr>
          <p:cNvSpPr/>
          <p:nvPr/>
        </p:nvSpPr>
        <p:spPr>
          <a:xfrm>
            <a:off x="776663" y="1866894"/>
            <a:ext cx="7863484" cy="2388585"/>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300" normalizeH="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OUR INTUITION IS OFTEN OFF BECAUSE IT IS DRIVEN BY OUR FEELINGS INSTEAD OF GOD’S TRUTH.</a:t>
            </a:r>
            <a:endParaRPr kumimoji="0" lang="en-US" sz="44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19" name="Straight Connector 18">
            <a:extLst>
              <a:ext uri="{FF2B5EF4-FFF2-40B4-BE49-F238E27FC236}">
                <a16:creationId xmlns:a16="http://schemas.microsoft.com/office/drawing/2014/main" id="{4DCD337F-550B-47AD-A84D-6A2470EE76D4}"/>
              </a:ext>
            </a:extLst>
          </p:cNvPr>
          <p:cNvCxnSpPr>
            <a:cxnSpLocks/>
          </p:cNvCxnSpPr>
          <p:nvPr/>
        </p:nvCxnSpPr>
        <p:spPr>
          <a:xfrm>
            <a:off x="1149260" y="2126647"/>
            <a:ext cx="0" cy="191145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9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250"/>
                                        <p:tgtEl>
                                          <p:spTgt spid="19"/>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19"/>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19"/>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19"/>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3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P spid="18" grpId="1"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1464887" y="1763641"/>
            <a:ext cx="7149722" cy="2933486"/>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rgbClr val="000000">
              <a:alpha val="85882"/>
            </a:srgbClr>
          </a:solidFill>
          <a:effectLst>
            <a:glow rad="635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Vs. 15</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6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sz="3600"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Only fools simply believe everything they’re told! The prudent carefully consider their steps.</a:t>
            </a:r>
            <a:endParaRPr kumimoji="0" lang="en-US" sz="36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11" name="Straight Connector 10">
            <a:extLst>
              <a:ext uri="{FF2B5EF4-FFF2-40B4-BE49-F238E27FC236}">
                <a16:creationId xmlns:a16="http://schemas.microsoft.com/office/drawing/2014/main" id="{64480505-5C4B-4E25-8294-1BEB9CBCB063}"/>
              </a:ext>
            </a:extLst>
          </p:cNvPr>
          <p:cNvCxnSpPr>
            <a:cxnSpLocks/>
          </p:cNvCxnSpPr>
          <p:nvPr/>
        </p:nvCxnSpPr>
        <p:spPr>
          <a:xfrm>
            <a:off x="669165" y="1638516"/>
            <a:ext cx="0" cy="3212457"/>
          </a:xfrm>
          <a:prstGeom prst="line">
            <a:avLst/>
          </a:prstGeom>
          <a:ln w="542925">
            <a:solidFill>
              <a:schemeClr val="tx1"/>
            </a:solidFill>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WordArt 32">
            <a:extLst>
              <a:ext uri="{FF2B5EF4-FFF2-40B4-BE49-F238E27FC236}">
                <a16:creationId xmlns:a16="http://schemas.microsoft.com/office/drawing/2014/main" id="{35778E53-BAAB-4546-966F-C96E0BB08AA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4" name="WordArt 32">
            <a:extLst>
              <a:ext uri="{FF2B5EF4-FFF2-40B4-BE49-F238E27FC236}">
                <a16:creationId xmlns:a16="http://schemas.microsoft.com/office/drawing/2014/main" id="{4F197262-1423-429F-93D5-44A4C4C843ED}"/>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78D31788-A455-43A2-9FB2-4320D29597FE}"/>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128443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50"/>
                                        <p:tgtEl>
                                          <p:spTgt spid="11"/>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ppt_x</p:attrName>
                                        </p:attrNameLst>
                                      </p:cBhvr>
                                      <p:tavLst>
                                        <p:tav tm="0">
                                          <p:val>
                                            <p:strVal val="#ppt_x-#ppt_w*1.125000"/>
                                          </p:val>
                                        </p:tav>
                                        <p:tav tm="100000">
                                          <p:val>
                                            <p:strVal val="#ppt_x"/>
                                          </p:val>
                                        </p:tav>
                                      </p:tavLst>
                                    </p:anim>
                                    <p:animEffect transition="in" filter="wipe(righ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21" name="Rectangle 14">
            <a:extLst>
              <a:ext uri="{FF2B5EF4-FFF2-40B4-BE49-F238E27FC236}">
                <a16:creationId xmlns:a16="http://schemas.microsoft.com/office/drawing/2014/main" id="{8E3FF351-9779-40F6-B4C3-530EE3369DFA}"/>
              </a:ext>
            </a:extLst>
          </p:cNvPr>
          <p:cNvSpPr/>
          <p:nvPr/>
        </p:nvSpPr>
        <p:spPr>
          <a:xfrm>
            <a:off x="319371" y="924791"/>
            <a:ext cx="8630361" cy="58128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WordArt 2">
            <a:extLst>
              <a:ext uri="{FF2B5EF4-FFF2-40B4-BE49-F238E27FC236}">
                <a16:creationId xmlns:a16="http://schemas.microsoft.com/office/drawing/2014/main" id="{D1CAF006-61A3-4404-B88F-827874B17FB6}"/>
              </a:ext>
            </a:extLst>
          </p:cNvPr>
          <p:cNvSpPr>
            <a:spLocks noChangeArrowheads="1" noChangeShapeType="1" noTextEdit="1"/>
          </p:cNvSpPr>
          <p:nvPr/>
        </p:nvSpPr>
        <p:spPr bwMode="auto">
          <a:xfrm>
            <a:off x="742000" y="1077685"/>
            <a:ext cx="8062049" cy="302322"/>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CAN’T ALWAYS GO BY WHAT ‘SOUNDS GOOD’</a:t>
            </a:r>
          </a:p>
        </p:txBody>
      </p:sp>
      <p:sp>
        <p:nvSpPr>
          <p:cNvPr id="31" name="Rectangle 30">
            <a:extLst>
              <a:ext uri="{FF2B5EF4-FFF2-40B4-BE49-F238E27FC236}">
                <a16:creationId xmlns:a16="http://schemas.microsoft.com/office/drawing/2014/main" id="{BC4488C0-18A6-4D06-9429-B7193AE531E2}"/>
              </a:ext>
            </a:extLst>
          </p:cNvPr>
          <p:cNvSpPr/>
          <p:nvPr/>
        </p:nvSpPr>
        <p:spPr>
          <a:xfrm>
            <a:off x="388711" y="978567"/>
            <a:ext cx="211837" cy="456966"/>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1">
            <a:extLst>
              <a:ext uri="{FF2B5EF4-FFF2-40B4-BE49-F238E27FC236}">
                <a16:creationId xmlns:a16="http://schemas.microsoft.com/office/drawing/2014/main" id="{C404CD70-5D87-41EE-BEBA-C1462A82B3D8}"/>
              </a:ext>
            </a:extLst>
          </p:cNvPr>
          <p:cNvSpPr/>
          <p:nvPr/>
        </p:nvSpPr>
        <p:spPr>
          <a:xfrm>
            <a:off x="668957" y="2183415"/>
            <a:ext cx="7801275" cy="2528070"/>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z="4000" spc="-300" noProof="0" dirty="0">
                <a:solidFill>
                  <a:prstClr val="white"/>
                </a:solidFill>
                <a:effectLst>
                  <a:outerShdw blurRad="50800" dist="38100" dir="2700000" algn="tl" rotWithShape="0">
                    <a:prstClr val="black">
                      <a:alpha val="40000"/>
                    </a:prstClr>
                  </a:outerShdw>
                </a:effectLst>
                <a:latin typeface="OCR A Extended" panose="02010509020102010303" pitchFamily="50" charset="0"/>
              </a:rPr>
              <a:t>WHAT MAKES DECISION-MAKING BASED ON INTUITION SO DANGEROUS, IS THAT IT ALWAYS SOUNDS SO RIGHT</a:t>
            </a:r>
            <a:r>
              <a:rPr kumimoji="0" lang="en-US" sz="40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a:t>
            </a:r>
            <a:endParaRPr kumimoji="0" lang="en-US" sz="40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33" name="Straight Connector 32">
            <a:extLst>
              <a:ext uri="{FF2B5EF4-FFF2-40B4-BE49-F238E27FC236}">
                <a16:creationId xmlns:a16="http://schemas.microsoft.com/office/drawing/2014/main" id="{038610F6-18FB-4194-882A-2E7BE43E3C0E}"/>
              </a:ext>
            </a:extLst>
          </p:cNvPr>
          <p:cNvCxnSpPr>
            <a:cxnSpLocks/>
          </p:cNvCxnSpPr>
          <p:nvPr/>
        </p:nvCxnSpPr>
        <p:spPr>
          <a:xfrm>
            <a:off x="1032617" y="2412172"/>
            <a:ext cx="0" cy="205134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WordArt 32">
            <a:extLst>
              <a:ext uri="{FF2B5EF4-FFF2-40B4-BE49-F238E27FC236}">
                <a16:creationId xmlns:a16="http://schemas.microsoft.com/office/drawing/2014/main" id="{D5CC2B13-FB6F-457C-8AED-72DE2D1E7405}"/>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411989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ppt_x</p:attrName>
                                        </p:attrNameLst>
                                      </p:cBhvr>
                                      <p:tavLst>
                                        <p:tav tm="0">
                                          <p:val>
                                            <p:strVal val="#ppt_x-#ppt_w/2"/>
                                          </p:val>
                                        </p:tav>
                                        <p:tav tm="100000">
                                          <p:val>
                                            <p:strVal val="#ppt_x"/>
                                          </p:val>
                                        </p:tav>
                                      </p:tavLst>
                                    </p:anim>
                                    <p:anim calcmode="lin" valueType="num">
                                      <p:cBhvr>
                                        <p:cTn id="8" dur="250" fill="hold"/>
                                        <p:tgtEl>
                                          <p:spTgt spid="21"/>
                                        </p:tgtEl>
                                        <p:attrNameLst>
                                          <p:attrName>ppt_y</p:attrName>
                                        </p:attrNameLst>
                                      </p:cBhvr>
                                      <p:tavLst>
                                        <p:tav tm="0">
                                          <p:val>
                                            <p:strVal val="#ppt_y"/>
                                          </p:val>
                                        </p:tav>
                                        <p:tav tm="100000">
                                          <p:val>
                                            <p:strVal val="#ppt_y"/>
                                          </p:val>
                                        </p:tav>
                                      </p:tavLst>
                                    </p:anim>
                                    <p:anim calcmode="lin" valueType="num">
                                      <p:cBhvr>
                                        <p:cTn id="9" dur="250" fill="hold"/>
                                        <p:tgtEl>
                                          <p:spTgt spid="21"/>
                                        </p:tgtEl>
                                        <p:attrNameLst>
                                          <p:attrName>ppt_w</p:attrName>
                                        </p:attrNameLst>
                                      </p:cBhvr>
                                      <p:tavLst>
                                        <p:tav tm="0">
                                          <p:val>
                                            <p:fltVal val="0"/>
                                          </p:val>
                                        </p:tav>
                                        <p:tav tm="100000">
                                          <p:val>
                                            <p:strVal val="#ppt_w"/>
                                          </p:val>
                                        </p:tav>
                                      </p:tavLst>
                                    </p:anim>
                                    <p:anim calcmode="lin" valueType="num">
                                      <p:cBhvr>
                                        <p:cTn id="10" dur="25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250"/>
                            </p:stCondLst>
                            <p:childTnLst>
                              <p:par>
                                <p:cTn id="12" presetID="22" presetClass="entr" presetSubtype="8"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250"/>
                                        <p:tgtEl>
                                          <p:spTgt spid="31"/>
                                        </p:tgtEl>
                                      </p:cBhvr>
                                    </p:animEffect>
                                  </p:childTnLst>
                                </p:cTn>
                              </p:par>
                            </p:childTnLst>
                          </p:cTn>
                        </p:par>
                        <p:par>
                          <p:cTn id="15" fill="hold">
                            <p:stCondLst>
                              <p:cond delay="500"/>
                            </p:stCondLst>
                            <p:childTnLst>
                              <p:par>
                                <p:cTn id="16" presetID="35" presetClass="emph" presetSubtype="0" fill="hold" grpId="1" nodeType="afterEffect">
                                  <p:stCondLst>
                                    <p:cond delay="0"/>
                                  </p:stCondLst>
                                  <p:childTnLst>
                                    <p:anim calcmode="discrete" valueType="str">
                                      <p:cBhvr>
                                        <p:cTn id="17" dur="200" fill="hold"/>
                                        <p:tgtEl>
                                          <p:spTgt spid="31"/>
                                        </p:tgtEl>
                                        <p:attrNameLst>
                                          <p:attrName>style.visibility</p:attrName>
                                        </p:attrNameLst>
                                      </p:cBhvr>
                                      <p:tavLst>
                                        <p:tav tm="0">
                                          <p:val>
                                            <p:strVal val="hidden"/>
                                          </p:val>
                                        </p:tav>
                                        <p:tav tm="50000">
                                          <p:val>
                                            <p:strVal val="visible"/>
                                          </p:val>
                                        </p:tav>
                                      </p:tavLst>
                                    </p:anim>
                                  </p:childTnLst>
                                </p:cTn>
                              </p:par>
                            </p:childTnLst>
                          </p:cTn>
                        </p:par>
                        <p:par>
                          <p:cTn id="18" fill="hold">
                            <p:stCondLst>
                              <p:cond delay="700"/>
                            </p:stCondLst>
                            <p:childTnLst>
                              <p:par>
                                <p:cTn id="19" presetID="35" presetClass="emph" presetSubtype="0" fill="hold" grpId="2" nodeType="afterEffect">
                                  <p:stCondLst>
                                    <p:cond delay="0"/>
                                  </p:stCondLst>
                                  <p:childTnLst>
                                    <p:anim calcmode="discrete" valueType="str">
                                      <p:cBhvr>
                                        <p:cTn id="20" dur="200" fill="hold"/>
                                        <p:tgtEl>
                                          <p:spTgt spid="31"/>
                                        </p:tgtEl>
                                        <p:attrNameLst>
                                          <p:attrName>style.visibility</p:attrName>
                                        </p:attrNameLst>
                                      </p:cBhvr>
                                      <p:tavLst>
                                        <p:tav tm="0">
                                          <p:val>
                                            <p:strVal val="hidden"/>
                                          </p:val>
                                        </p:tav>
                                        <p:tav tm="50000">
                                          <p:val>
                                            <p:strVal val="visible"/>
                                          </p:val>
                                        </p:tav>
                                      </p:tavLst>
                                    </p:anim>
                                  </p:childTnLst>
                                </p:cTn>
                              </p:par>
                              <p:par>
                                <p:cTn id="21" presetID="22" presetClass="entr" presetSubtype="8" fill="hold" grpId="0" nodeType="with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25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715"/>
                                  </p:iterate>
                                  <p:childTnLst>
                                    <p:set>
                                      <p:cBhvr>
                                        <p:cTn id="27" dur="1" fill="hold">
                                          <p:stCondLst>
                                            <p:cond delay="0"/>
                                          </p:stCondLst>
                                        </p:cTn>
                                        <p:tgtEl>
                                          <p:spTgt spid="32">
                                            <p:bg/>
                                          </p:spTgt>
                                        </p:tgtEl>
                                        <p:attrNameLst>
                                          <p:attrName>style.visibility</p:attrName>
                                        </p:attrNameLst>
                                      </p:cBhvr>
                                      <p:to>
                                        <p:strVal val="visible"/>
                                      </p:to>
                                    </p:set>
                                    <p:anim calcmode="lin" valueType="num">
                                      <p:cBhvr>
                                        <p:cTn id="28" dur="500" fill="hold"/>
                                        <p:tgtEl>
                                          <p:spTgt spid="32">
                                            <p:bg/>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
                                            <p:bg/>
                                          </p:spTgt>
                                        </p:tgtEl>
                                        <p:attrNameLst>
                                          <p:attrName>ppt_y</p:attrName>
                                        </p:attrNameLst>
                                      </p:cBhvr>
                                      <p:tavLst>
                                        <p:tav tm="0">
                                          <p:val>
                                            <p:strVal val="#ppt_y"/>
                                          </p:val>
                                        </p:tav>
                                        <p:tav tm="100000">
                                          <p:val>
                                            <p:strVal val="#ppt_y"/>
                                          </p:val>
                                        </p:tav>
                                      </p:tavLst>
                                    </p:anim>
                                    <p:anim calcmode="lin" valueType="num">
                                      <p:cBhvr>
                                        <p:cTn id="30" dur="500" fill="hold"/>
                                        <p:tgtEl>
                                          <p:spTgt spid="3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
                                            <p:bg/>
                                          </p:spTgt>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250"/>
                                        <p:tgtEl>
                                          <p:spTgt spid="33"/>
                                        </p:tgtEl>
                                      </p:cBhvr>
                                    </p:animEffect>
                                  </p:childTnLst>
                                </p:cTn>
                              </p:par>
                            </p:childTnLst>
                          </p:cTn>
                        </p:par>
                        <p:par>
                          <p:cTn id="37" fill="hold">
                            <p:stCondLst>
                              <p:cond delay="750"/>
                            </p:stCondLst>
                            <p:childTnLst>
                              <p:par>
                                <p:cTn id="38" presetID="35" presetClass="emph" presetSubtype="0" fill="hold" nodeType="afterEffect">
                                  <p:stCondLst>
                                    <p:cond delay="0"/>
                                  </p:stCondLst>
                                  <p:childTnLst>
                                    <p:anim calcmode="discrete" valueType="str">
                                      <p:cBhvr>
                                        <p:cTn id="39" dur="200" fill="hold"/>
                                        <p:tgtEl>
                                          <p:spTgt spid="33"/>
                                        </p:tgtEl>
                                        <p:attrNameLst>
                                          <p:attrName>style.visibility</p:attrName>
                                        </p:attrNameLst>
                                      </p:cBhvr>
                                      <p:tavLst>
                                        <p:tav tm="0">
                                          <p:val>
                                            <p:strVal val="hidden"/>
                                          </p:val>
                                        </p:tav>
                                        <p:tav tm="50000">
                                          <p:val>
                                            <p:strVal val="visible"/>
                                          </p:val>
                                        </p:tav>
                                      </p:tavLst>
                                    </p:anim>
                                  </p:childTnLst>
                                </p:cTn>
                              </p:par>
                            </p:childTnLst>
                          </p:cTn>
                        </p:par>
                        <p:par>
                          <p:cTn id="40" fill="hold">
                            <p:stCondLst>
                              <p:cond delay="950"/>
                            </p:stCondLst>
                            <p:childTnLst>
                              <p:par>
                                <p:cTn id="41" presetID="35" presetClass="emph" presetSubtype="0" fill="hold" nodeType="afterEffect">
                                  <p:stCondLst>
                                    <p:cond delay="0"/>
                                  </p:stCondLst>
                                  <p:childTnLst>
                                    <p:anim calcmode="discrete" valueType="str">
                                      <p:cBhvr>
                                        <p:cTn id="42" dur="200" fill="hold"/>
                                        <p:tgtEl>
                                          <p:spTgt spid="33"/>
                                        </p:tgtEl>
                                        <p:attrNameLst>
                                          <p:attrName>style.visibility</p:attrName>
                                        </p:attrNameLst>
                                      </p:cBhvr>
                                      <p:tavLst>
                                        <p:tav tm="0">
                                          <p:val>
                                            <p:strVal val="hidden"/>
                                          </p:val>
                                        </p:tav>
                                        <p:tav tm="50000">
                                          <p:val>
                                            <p:strVal val="visible"/>
                                          </p:val>
                                        </p:tav>
                                      </p:tavLst>
                                    </p:anim>
                                  </p:childTnLst>
                                </p:cTn>
                              </p:par>
                            </p:childTnLst>
                          </p:cTn>
                        </p:par>
                        <p:par>
                          <p:cTn id="43" fill="hold">
                            <p:stCondLst>
                              <p:cond delay="1150"/>
                            </p:stCondLst>
                            <p:childTnLst>
                              <p:par>
                                <p:cTn id="44" presetID="35" presetClass="emph" presetSubtype="0" fill="hold" nodeType="afterEffect">
                                  <p:stCondLst>
                                    <p:cond delay="0"/>
                                  </p:stCondLst>
                                  <p:childTnLst>
                                    <p:anim calcmode="discrete" valueType="str">
                                      <p:cBhvr>
                                        <p:cTn id="45" dur="200" fill="hold"/>
                                        <p:tgtEl>
                                          <p:spTgt spid="33"/>
                                        </p:tgtEl>
                                        <p:attrNameLst>
                                          <p:attrName>style.visibility</p:attrName>
                                        </p:attrNameLst>
                                      </p:cBhvr>
                                      <p:tavLst>
                                        <p:tav tm="0">
                                          <p:val>
                                            <p:strVal val="hidden"/>
                                          </p:val>
                                        </p:tav>
                                        <p:tav tm="50000">
                                          <p:val>
                                            <p:strVal val="visible"/>
                                          </p:val>
                                        </p:tav>
                                      </p:tavLst>
                                    </p:anim>
                                  </p:childTnLst>
                                </p:cTn>
                              </p:par>
                              <p:par>
                                <p:cTn id="46" presetID="22" presetClass="entr" presetSubtype="8" fill="hold" grpId="1" nodeType="withEffect">
                                  <p:stCondLst>
                                    <p:cond delay="0"/>
                                  </p:stCondLst>
                                  <p:iterate type="lt">
                                    <p:tmPct val="4706"/>
                                  </p:iterate>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wipe(left)">
                                      <p:cBhvr>
                                        <p:cTn id="48" dur="3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P spid="31" grpId="0" animBg="1"/>
      <p:bldP spid="31" grpId="1" animBg="1"/>
      <p:bldP spid="31" grpId="2" animBg="1"/>
      <p:bldP spid="32" grpId="0" uiExpand="1" build="p" animBg="1"/>
      <p:bldP spid="32" grpId="1"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grpSp>
        <p:nvGrpSpPr>
          <p:cNvPr id="4" name="Group 3">
            <a:extLst>
              <a:ext uri="{FF2B5EF4-FFF2-40B4-BE49-F238E27FC236}">
                <a16:creationId xmlns:a16="http://schemas.microsoft.com/office/drawing/2014/main" id="{0B4E6A50-619B-4719-BE00-C46E8B5496EB}"/>
              </a:ext>
            </a:extLst>
          </p:cNvPr>
          <p:cNvGrpSpPr/>
          <p:nvPr/>
        </p:nvGrpSpPr>
        <p:grpSpPr>
          <a:xfrm>
            <a:off x="2413949" y="1032893"/>
            <a:ext cx="5508296" cy="4389727"/>
            <a:chOff x="1196788" y="1242676"/>
            <a:chExt cx="6589829" cy="5251625"/>
          </a:xfrm>
          <a:solidFill>
            <a:schemeClr val="bg1"/>
          </a:solidFill>
          <a:effectLst>
            <a:glow rad="101600">
              <a:schemeClr val="bg1">
                <a:alpha val="60000"/>
              </a:schemeClr>
            </a:glow>
          </a:effectLst>
        </p:grpSpPr>
        <p:sp>
          <p:nvSpPr>
            <p:cNvPr id="3" name="Half Frame 2">
              <a:extLst>
                <a:ext uri="{FF2B5EF4-FFF2-40B4-BE49-F238E27FC236}">
                  <a16:creationId xmlns:a16="http://schemas.microsoft.com/office/drawing/2014/main" id="{1AD3C50A-3988-4F75-ADC5-8D465664DF2A}"/>
                </a:ext>
              </a:extLst>
            </p:cNvPr>
            <p:cNvSpPr/>
            <p:nvPr/>
          </p:nvSpPr>
          <p:spPr>
            <a:xfrm>
              <a:off x="1196788" y="1242676"/>
              <a:ext cx="675987"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alf Frame 12">
              <a:extLst>
                <a:ext uri="{FF2B5EF4-FFF2-40B4-BE49-F238E27FC236}">
                  <a16:creationId xmlns:a16="http://schemas.microsoft.com/office/drawing/2014/main" id="{CD1A966F-CD41-4AC7-A6C8-D6AEE23855C8}"/>
                </a:ext>
              </a:extLst>
            </p:cNvPr>
            <p:cNvSpPr/>
            <p:nvPr/>
          </p:nvSpPr>
          <p:spPr>
            <a:xfrm flipH="1">
              <a:off x="7110626" y="1242676"/>
              <a:ext cx="675988"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alf Frame 13">
              <a:extLst>
                <a:ext uri="{FF2B5EF4-FFF2-40B4-BE49-F238E27FC236}">
                  <a16:creationId xmlns:a16="http://schemas.microsoft.com/office/drawing/2014/main" id="{D4929F19-2AE9-454B-AE3F-F4D3BDD961C8}"/>
                </a:ext>
              </a:extLst>
            </p:cNvPr>
            <p:cNvSpPr/>
            <p:nvPr/>
          </p:nvSpPr>
          <p:spPr>
            <a:xfrm rot="16200000">
              <a:off x="1211539" y="5818314"/>
              <a:ext cx="675987"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alf Frame 14">
              <a:extLst>
                <a:ext uri="{FF2B5EF4-FFF2-40B4-BE49-F238E27FC236}">
                  <a16:creationId xmlns:a16="http://schemas.microsoft.com/office/drawing/2014/main" id="{298AF390-E81C-43F6-9A24-2D6B240A8C04}"/>
                </a:ext>
              </a:extLst>
            </p:cNvPr>
            <p:cNvSpPr/>
            <p:nvPr/>
          </p:nvSpPr>
          <p:spPr>
            <a:xfrm rot="10800000">
              <a:off x="7110629" y="5818313"/>
              <a:ext cx="675988"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0" name="Straight Connector 19">
            <a:extLst>
              <a:ext uri="{FF2B5EF4-FFF2-40B4-BE49-F238E27FC236}">
                <a16:creationId xmlns:a16="http://schemas.microsoft.com/office/drawing/2014/main" id="{A22062B3-F4AC-481E-89CC-9891F93242C8}"/>
              </a:ext>
            </a:extLst>
          </p:cNvPr>
          <p:cNvCxnSpPr>
            <a:cxnSpLocks/>
          </p:cNvCxnSpPr>
          <p:nvPr/>
        </p:nvCxnSpPr>
        <p:spPr>
          <a:xfrm>
            <a:off x="2426279" y="2632723"/>
            <a:ext cx="0" cy="118933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FE430C0-3073-42A2-AE67-9E30249FF4EF}"/>
              </a:ext>
            </a:extLst>
          </p:cNvPr>
          <p:cNvSpPr txBox="1"/>
          <p:nvPr/>
        </p:nvSpPr>
        <p:spPr>
          <a:xfrm>
            <a:off x="277839" y="2652509"/>
            <a:ext cx="2114866" cy="95410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CR A Extended" panose="02010509020102010303" pitchFamily="50" charset="0"/>
                <a:ea typeface="+mn-ea"/>
                <a:cs typeface="+mn-cs"/>
              </a:rPr>
              <a:t>Get Smart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CR A Extended" panose="02010509020102010303" pitchFamily="50" charset="0"/>
                <a:ea typeface="+mn-ea"/>
                <a:cs typeface="+mn-cs"/>
              </a:rPr>
              <a:t>video clip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CR A Extended" panose="02010509020102010303" pitchFamily="50" charset="0"/>
                <a:ea typeface="+mn-ea"/>
                <a:cs typeface="+mn-cs"/>
              </a:rPr>
              <a:t>“The Old _ Trick” 1965 – CBS Prod </a:t>
            </a:r>
          </a:p>
        </p:txBody>
      </p:sp>
      <p:sp>
        <p:nvSpPr>
          <p:cNvPr id="19" name="WordArt 32">
            <a:extLst>
              <a:ext uri="{FF2B5EF4-FFF2-40B4-BE49-F238E27FC236}">
                <a16:creationId xmlns:a16="http://schemas.microsoft.com/office/drawing/2014/main" id="{C5DDDA89-55B9-4D08-8AB5-60BE41EA664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30" name="WordArt 32">
            <a:extLst>
              <a:ext uri="{FF2B5EF4-FFF2-40B4-BE49-F238E27FC236}">
                <a16:creationId xmlns:a16="http://schemas.microsoft.com/office/drawing/2014/main" id="{0F3003D4-AC54-4813-95F3-938F6E222A5E}"/>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8" name="WordArt 32">
            <a:extLst>
              <a:ext uri="{FF2B5EF4-FFF2-40B4-BE49-F238E27FC236}">
                <a16:creationId xmlns:a16="http://schemas.microsoft.com/office/drawing/2014/main" id="{C80B9306-444A-4F43-8285-475D7C415960}"/>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pic>
        <p:nvPicPr>
          <p:cNvPr id="2" name="Get Smart - The Old Trick">
            <a:hlinkClick r:id="" action="ppaction://media"/>
            <a:extLst>
              <a:ext uri="{FF2B5EF4-FFF2-40B4-BE49-F238E27FC236}">
                <a16:creationId xmlns:a16="http://schemas.microsoft.com/office/drawing/2014/main" id="{40D48B1C-4074-4140-A845-7401910500A8}"/>
              </a:ext>
            </a:extLst>
          </p:cNvPr>
          <p:cNvPicPr>
            <a:picLocks noChangeAspect="1"/>
          </p:cNvPicPr>
          <p:nvPr>
            <a:videoFile r:link="rId1"/>
            <p:extLst>
              <p:ext uri="{DAA4B4D4-6D71-4841-9C94-3DE7FCFB9230}">
                <p14:media xmlns:p14="http://schemas.microsoft.com/office/powerpoint/2010/main" r:embed="rId2">
                  <p14:trim end="8620"/>
                  <p14:fade in="250" out="1500"/>
                </p14:media>
              </p:ext>
            </p:extLst>
          </p:nvPr>
        </p:nvPicPr>
        <p:blipFill rotWithShape="1">
          <a:blip r:embed="rId6"/>
          <a:srcRect l="1368" r="1296"/>
          <a:stretch>
            <a:fillRect/>
          </a:stretch>
        </p:blipFill>
        <p:spPr>
          <a:xfrm>
            <a:off x="2696470" y="1314684"/>
            <a:ext cx="4964727" cy="3825414"/>
          </a:xfrm>
          <a:prstGeom prst="rect">
            <a:avLst/>
          </a:prstGeom>
          <a:effectLst>
            <a:glow rad="101600">
              <a:schemeClr val="tx1">
                <a:alpha val="6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82719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50"/>
                                        <p:tgtEl>
                                          <p:spTgt spid="20"/>
                                        </p:tgtEl>
                                      </p:cBhvr>
                                    </p:animEffect>
                                  </p:childTnLst>
                                </p:cTn>
                              </p:par>
                            </p:childTnLst>
                          </p:cTn>
                        </p:par>
                        <p:par>
                          <p:cTn id="8" fill="hold">
                            <p:stCondLst>
                              <p:cond delay="500"/>
                            </p:stCondLst>
                            <p:childTnLst>
                              <p:par>
                                <p:cTn id="9" presetID="35" presetClass="emph" presetSubtype="0" fill="hold" nodeType="afterEffect">
                                  <p:stCondLst>
                                    <p:cond delay="0"/>
                                  </p:stCondLst>
                                  <p:childTnLst>
                                    <p:anim calcmode="discrete" valueType="str">
                                      <p:cBhvr>
                                        <p:cTn id="10"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1" fill="hold">
                            <p:stCondLst>
                              <p:cond delay="700"/>
                            </p:stCondLst>
                            <p:childTnLst>
                              <p:par>
                                <p:cTn id="12" presetID="35" presetClass="emph" presetSubtype="0" fill="hold" nodeType="afterEffect">
                                  <p:stCondLst>
                                    <p:cond delay="0"/>
                                  </p:stCondLst>
                                  <p:childTnLst>
                                    <p:anim calcmode="discrete" valueType="str">
                                      <p:cBhvr>
                                        <p:cTn id="13"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4" fill="hold">
                            <p:stCondLst>
                              <p:cond delay="900"/>
                            </p:stCondLst>
                            <p:childTnLst>
                              <p:par>
                                <p:cTn id="15" presetID="35" presetClass="emph" presetSubtype="0" fill="hold" nodeType="afterEffect">
                                  <p:stCondLst>
                                    <p:cond delay="0"/>
                                  </p:stCondLst>
                                  <p:childTnLst>
                                    <p:anim calcmode="discrete" valueType="str">
                                      <p:cBhvr>
                                        <p:cTn id="16" dur="200" fill="hold"/>
                                        <p:tgtEl>
                                          <p:spTgt spid="20"/>
                                        </p:tgtEl>
                                        <p:attrNameLst>
                                          <p:attrName>style.visibility</p:attrName>
                                        </p:attrNameLst>
                                      </p:cBhvr>
                                      <p:tavLst>
                                        <p:tav tm="0">
                                          <p:val>
                                            <p:strVal val="hidden"/>
                                          </p:val>
                                        </p:tav>
                                        <p:tav tm="50000">
                                          <p:val>
                                            <p:strVal val="visible"/>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250"/>
                                        <p:tgtEl>
                                          <p:spTgt spid="7"/>
                                        </p:tgtEl>
                                      </p:cBhvr>
                                    </p:animEffect>
                                  </p:childTnLst>
                                </p:cTn>
                              </p:par>
                            </p:childTnLst>
                          </p:cTn>
                        </p:par>
                        <p:par>
                          <p:cTn id="20" fill="hold">
                            <p:stCondLst>
                              <p:cond delay="115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1400"/>
                            </p:stCondLst>
                            <p:childTnLst>
                              <p:par>
                                <p:cTn id="25" presetID="35" presetClass="emph" presetSubtype="0" fill="hold" nodeType="afterEffect">
                                  <p:stCondLst>
                                    <p:cond delay="0"/>
                                  </p:stCondLst>
                                  <p:childTnLst>
                                    <p:anim calcmode="discrete" valueType="str">
                                      <p:cBhvr>
                                        <p:cTn id="26" dur="200" fill="hold"/>
                                        <p:tgtEl>
                                          <p:spTgt spid="4"/>
                                        </p:tgtEl>
                                        <p:attrNameLst>
                                          <p:attrName>style.visibility</p:attrName>
                                        </p:attrNameLst>
                                      </p:cBhvr>
                                      <p:tavLst>
                                        <p:tav tm="0">
                                          <p:val>
                                            <p:strVal val="hidden"/>
                                          </p:val>
                                        </p:tav>
                                        <p:tav tm="50000">
                                          <p:val>
                                            <p:strVal val="visible"/>
                                          </p:val>
                                        </p:tav>
                                      </p:tavLst>
                                    </p:anim>
                                  </p:childTnLst>
                                </p:cTn>
                              </p:par>
                              <p:par>
                                <p:cTn id="27" presetID="35" presetClass="emph" presetSubtype="0" fill="hold" nodeType="withEffect">
                                  <p:stCondLst>
                                    <p:cond delay="250"/>
                                  </p:stCondLst>
                                  <p:childTnLst>
                                    <p:anim calcmode="discrete" valueType="str">
                                      <p:cBhvr>
                                        <p:cTn id="28" dur="200" fill="hold"/>
                                        <p:tgtEl>
                                          <p:spTgt spid="4"/>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200" fill="hold"/>
                                        <p:tgtEl>
                                          <p:spTgt spid="4"/>
                                        </p:tgtEl>
                                        <p:attrNameLst>
                                          <p:attrName>style.visibility</p:attrName>
                                        </p:attrNameLst>
                                      </p:cBhvr>
                                      <p:tavLst>
                                        <p:tav tm="0">
                                          <p:val>
                                            <p:strVal val="hidden"/>
                                          </p:val>
                                        </p:tav>
                                        <p:tav tm="50000">
                                          <p:val>
                                            <p:strVal val="visible"/>
                                          </p:val>
                                        </p:tav>
                                      </p:tavLst>
                                    </p:anim>
                                  </p:childTnLst>
                                </p:cTn>
                              </p:par>
                            </p:childTnLst>
                          </p:cTn>
                        </p:par>
                        <p:par>
                          <p:cTn id="31" fill="hold">
                            <p:stCondLst>
                              <p:cond delay="21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00"/>
                                        <p:tgtEl>
                                          <p:spTgt spid="2"/>
                                        </p:tgtEl>
                                      </p:cBhvr>
                                    </p:animEffect>
                                  </p:childTnLst>
                                </p:cTn>
                              </p:par>
                              <p:par>
                                <p:cTn id="35" presetID="26" presetClass="emph" presetSubtype="0" fill="hold" nodeType="withEffect">
                                  <p:stCondLst>
                                    <p:cond delay="0"/>
                                  </p:stCondLst>
                                  <p:childTnLst>
                                    <p:animEffect transition="out" filter="fade">
                                      <p:cBhvr>
                                        <p:cTn id="36" dur="200" tmFilter="0, 0; .2, .5; .8, .5; 1, 0"/>
                                        <p:tgtEl>
                                          <p:spTgt spid="2"/>
                                        </p:tgtEl>
                                      </p:cBhvr>
                                    </p:animEffect>
                                    <p:animScale>
                                      <p:cBhvr>
                                        <p:cTn id="37" dur="100" autoRev="1" fill="hold"/>
                                        <p:tgtEl>
                                          <p:spTgt spid="2"/>
                                        </p:tgtEl>
                                      </p:cBhvr>
                                      <p:by x="105000" y="105000"/>
                                    </p:animScale>
                                  </p:childTnLst>
                                </p:cTn>
                              </p:par>
                            </p:childTnLst>
                          </p:cTn>
                        </p:par>
                        <p:par>
                          <p:cTn id="38" fill="hold">
                            <p:stCondLst>
                              <p:cond delay="2300"/>
                            </p:stCondLst>
                            <p:childTnLst>
                              <p:par>
                                <p:cTn id="39" presetID="1" presetClass="mediacall" presetSubtype="0" fill="hold" nodeType="afterEffect">
                                  <p:stCondLst>
                                    <p:cond delay="0"/>
                                  </p:stCondLst>
                                  <p:childTnLst>
                                    <p:cmd type="call" cmd="playFrom(0.0)">
                                      <p:cBhvr>
                                        <p:cTn id="40" dur="78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6" name="Rectangle: Rounded Corners 1">
            <a:extLst>
              <a:ext uri="{FF2B5EF4-FFF2-40B4-BE49-F238E27FC236}">
                <a16:creationId xmlns:a16="http://schemas.microsoft.com/office/drawing/2014/main" id="{62582282-31A2-4AE1-9BB8-43F6F34B9B20}"/>
              </a:ext>
            </a:extLst>
          </p:cNvPr>
          <p:cNvSpPr/>
          <p:nvPr/>
        </p:nvSpPr>
        <p:spPr>
          <a:xfrm>
            <a:off x="1172416" y="1851028"/>
            <a:ext cx="7777316" cy="4082181"/>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pc="-300" noProof="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Matthew 16:15-17</a:t>
            </a:r>
            <a:endParaRPr kumimoji="0" lang="en-US"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4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b="0" spc="-300" baseline="300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15</a:t>
            </a:r>
            <a:r>
              <a:rPr lang="en-US"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Then he asked them, “But who do you say I am?” </a:t>
            </a:r>
            <a:r>
              <a:rPr lang="en-US" b="0" spc="-300" baseline="300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16</a:t>
            </a:r>
            <a:r>
              <a:rPr lang="en-US"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Simon Peter answered, “You are the Messiah, the Son of the living God.” </a:t>
            </a:r>
            <a:r>
              <a:rPr lang="en-US" b="0" spc="-300" baseline="300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17</a:t>
            </a:r>
            <a:r>
              <a:rPr lang="en-US"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Jesus replied, “You are blessed, Simon son of John, because my Father in heaven has revealed this to you. You did not learn this from any human being.</a:t>
            </a:r>
            <a:endParaRPr kumimoji="0" lang="en-US"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p:txBody>
      </p:sp>
      <p:cxnSp>
        <p:nvCxnSpPr>
          <p:cNvPr id="17" name="Straight Connector 16">
            <a:extLst>
              <a:ext uri="{FF2B5EF4-FFF2-40B4-BE49-F238E27FC236}">
                <a16:creationId xmlns:a16="http://schemas.microsoft.com/office/drawing/2014/main" id="{620D1299-F822-49CF-8622-1C759A6A8C32}"/>
              </a:ext>
            </a:extLst>
          </p:cNvPr>
          <p:cNvCxnSpPr>
            <a:cxnSpLocks/>
          </p:cNvCxnSpPr>
          <p:nvPr/>
        </p:nvCxnSpPr>
        <p:spPr>
          <a:xfrm>
            <a:off x="580408" y="1851028"/>
            <a:ext cx="0" cy="4082181"/>
          </a:xfrm>
          <a:prstGeom prst="line">
            <a:avLst/>
          </a:prstGeom>
          <a:ln w="42227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6DBF2C05-5705-4A77-8457-BF298637BAA1}"/>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
        <p:nvSpPr>
          <p:cNvPr id="19" name="Rectangle 14">
            <a:extLst>
              <a:ext uri="{FF2B5EF4-FFF2-40B4-BE49-F238E27FC236}">
                <a16:creationId xmlns:a16="http://schemas.microsoft.com/office/drawing/2014/main" id="{A81F284A-2E83-45CE-81AF-B33977AE9688}"/>
              </a:ext>
            </a:extLst>
          </p:cNvPr>
          <p:cNvSpPr/>
          <p:nvPr/>
        </p:nvSpPr>
        <p:spPr>
          <a:xfrm>
            <a:off x="319371" y="924791"/>
            <a:ext cx="8630361" cy="58128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DAA0D575-0D60-473D-917F-5E3E90609427}"/>
              </a:ext>
            </a:extLst>
          </p:cNvPr>
          <p:cNvSpPr>
            <a:spLocks noChangeArrowheads="1" noChangeShapeType="1" noTextEdit="1"/>
          </p:cNvSpPr>
          <p:nvPr/>
        </p:nvSpPr>
        <p:spPr bwMode="auto">
          <a:xfrm>
            <a:off x="742000" y="1077685"/>
            <a:ext cx="8062049" cy="302322"/>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CAN’T ALWAYS GO BY WHAT ‘SOUNDS GOOD’</a:t>
            </a:r>
          </a:p>
        </p:txBody>
      </p:sp>
      <p:sp>
        <p:nvSpPr>
          <p:cNvPr id="28" name="Rectangle 27">
            <a:extLst>
              <a:ext uri="{FF2B5EF4-FFF2-40B4-BE49-F238E27FC236}">
                <a16:creationId xmlns:a16="http://schemas.microsoft.com/office/drawing/2014/main" id="{62D7DE83-126B-4440-B713-5080A0664E69}"/>
              </a:ext>
            </a:extLst>
          </p:cNvPr>
          <p:cNvSpPr/>
          <p:nvPr/>
        </p:nvSpPr>
        <p:spPr>
          <a:xfrm>
            <a:off x="388711" y="978567"/>
            <a:ext cx="211837" cy="456966"/>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6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50"/>
                                        <p:tgtEl>
                                          <p:spTgt spid="17"/>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17"/>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17"/>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17"/>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ppt_x</p:attrName>
                                        </p:attrNameLst>
                                      </p:cBhvr>
                                      <p:tavLst>
                                        <p:tav tm="0">
                                          <p:val>
                                            <p:strVal val="#ppt_x-#ppt_w*1.125000"/>
                                          </p:val>
                                        </p:tav>
                                        <p:tav tm="100000">
                                          <p:val>
                                            <p:strVal val="#ppt_x"/>
                                          </p:val>
                                        </p:tav>
                                      </p:tavLst>
                                    </p:anim>
                                    <p:animEffect transition="in" filter="wipe(righ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6" name="Rectangle: Rounded Corners 1">
            <a:extLst>
              <a:ext uri="{FF2B5EF4-FFF2-40B4-BE49-F238E27FC236}">
                <a16:creationId xmlns:a16="http://schemas.microsoft.com/office/drawing/2014/main" id="{62582282-31A2-4AE1-9BB8-43F6F34B9B20}"/>
              </a:ext>
            </a:extLst>
          </p:cNvPr>
          <p:cNvSpPr/>
          <p:nvPr/>
        </p:nvSpPr>
        <p:spPr>
          <a:xfrm>
            <a:off x="1172416" y="1851028"/>
            <a:ext cx="7777316" cy="4195545"/>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Matthew 16:21-23</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4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000" b="0" i="0" u="none" strike="noStrike" kern="1200" cap="none" spc="-300" normalizeH="0" baseline="3000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21</a:t>
            </a:r>
            <a:r>
              <a:rPr kumimoji="0" lang="en-US" sz="30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From then on Jesus began to tell his disciples plainly that it was necessary for him to go to Jerusalem, and that he would suffer many terrible things at the hands of the elders, the leading priests, and the teachers of religious law. He would be killed, but on the third day he would be raised from the dead. </a:t>
            </a:r>
            <a:r>
              <a:rPr kumimoji="0" lang="en-US" sz="3000" b="0" i="0" u="none" strike="noStrike" kern="1200" cap="none" spc="-300" normalizeH="0" baseline="3000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22</a:t>
            </a:r>
            <a:r>
              <a:rPr kumimoji="0" lang="en-US" sz="30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But Peter took him aside and</a:t>
            </a:r>
          </a:p>
        </p:txBody>
      </p:sp>
      <p:cxnSp>
        <p:nvCxnSpPr>
          <p:cNvPr id="17" name="Straight Connector 16">
            <a:extLst>
              <a:ext uri="{FF2B5EF4-FFF2-40B4-BE49-F238E27FC236}">
                <a16:creationId xmlns:a16="http://schemas.microsoft.com/office/drawing/2014/main" id="{620D1299-F822-49CF-8622-1C759A6A8C32}"/>
              </a:ext>
            </a:extLst>
          </p:cNvPr>
          <p:cNvCxnSpPr>
            <a:cxnSpLocks/>
          </p:cNvCxnSpPr>
          <p:nvPr/>
        </p:nvCxnSpPr>
        <p:spPr>
          <a:xfrm>
            <a:off x="580408" y="1851028"/>
            <a:ext cx="0" cy="4082181"/>
          </a:xfrm>
          <a:prstGeom prst="line">
            <a:avLst/>
          </a:prstGeom>
          <a:ln w="42227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6DBF2C05-5705-4A77-8457-BF298637BAA1}"/>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9" name="Rectangle 14">
            <a:extLst>
              <a:ext uri="{FF2B5EF4-FFF2-40B4-BE49-F238E27FC236}">
                <a16:creationId xmlns:a16="http://schemas.microsoft.com/office/drawing/2014/main" id="{A81F284A-2E83-45CE-81AF-B33977AE9688}"/>
              </a:ext>
            </a:extLst>
          </p:cNvPr>
          <p:cNvSpPr/>
          <p:nvPr/>
        </p:nvSpPr>
        <p:spPr>
          <a:xfrm>
            <a:off x="319371" y="924791"/>
            <a:ext cx="8630361" cy="58128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DAA0D575-0D60-473D-917F-5E3E90609427}"/>
              </a:ext>
            </a:extLst>
          </p:cNvPr>
          <p:cNvSpPr>
            <a:spLocks noChangeArrowheads="1" noChangeShapeType="1" noTextEdit="1"/>
          </p:cNvSpPr>
          <p:nvPr/>
        </p:nvSpPr>
        <p:spPr bwMode="auto">
          <a:xfrm>
            <a:off x="742000" y="1077685"/>
            <a:ext cx="8062049" cy="302322"/>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CAN’T ALWAYS GO BY WHAT ‘SOUNDS GOOD’</a:t>
            </a:r>
          </a:p>
        </p:txBody>
      </p:sp>
      <p:sp>
        <p:nvSpPr>
          <p:cNvPr id="28" name="Rectangle 27">
            <a:extLst>
              <a:ext uri="{FF2B5EF4-FFF2-40B4-BE49-F238E27FC236}">
                <a16:creationId xmlns:a16="http://schemas.microsoft.com/office/drawing/2014/main" id="{62D7DE83-126B-4440-B713-5080A0664E69}"/>
              </a:ext>
            </a:extLst>
          </p:cNvPr>
          <p:cNvSpPr/>
          <p:nvPr/>
        </p:nvSpPr>
        <p:spPr>
          <a:xfrm>
            <a:off x="388711" y="978567"/>
            <a:ext cx="211837" cy="456966"/>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50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50"/>
                                        <p:tgtEl>
                                          <p:spTgt spid="17"/>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17"/>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17"/>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17"/>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ppt_x</p:attrName>
                                        </p:attrNameLst>
                                      </p:cBhvr>
                                      <p:tavLst>
                                        <p:tav tm="0">
                                          <p:val>
                                            <p:strVal val="#ppt_x-#ppt_w*1.125000"/>
                                          </p:val>
                                        </p:tav>
                                        <p:tav tm="100000">
                                          <p:val>
                                            <p:strVal val="#ppt_x"/>
                                          </p:val>
                                        </p:tav>
                                      </p:tavLst>
                                    </p:anim>
                                    <p:animEffect transition="in" filter="wipe(righ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6" name="Rectangle: Rounded Corners 1">
            <a:extLst>
              <a:ext uri="{FF2B5EF4-FFF2-40B4-BE49-F238E27FC236}">
                <a16:creationId xmlns:a16="http://schemas.microsoft.com/office/drawing/2014/main" id="{62582282-31A2-4AE1-9BB8-43F6F34B9B20}"/>
              </a:ext>
            </a:extLst>
          </p:cNvPr>
          <p:cNvSpPr/>
          <p:nvPr/>
        </p:nvSpPr>
        <p:spPr>
          <a:xfrm>
            <a:off x="1172416" y="1851028"/>
            <a:ext cx="7777316" cy="4195545"/>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Matthew 16:21-23</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4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sz="30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began to reprimand him for saying such things. “Heaven forbid, Lord,” he said. “This will never happen to you!” </a:t>
            </a:r>
            <a:r>
              <a:rPr lang="en-US" sz="3000" b="0" spc="-300" baseline="300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23</a:t>
            </a:r>
            <a:r>
              <a:rPr lang="en-US" sz="30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Jesus turned to Peter and said, “Get behind me, Satan! You are a dangerous trap to me. You are seeing things merely from a human point of view, not from God’s.”</a:t>
            </a:r>
            <a:endParaRPr kumimoji="0" lang="en-US" sz="30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p:txBody>
      </p:sp>
      <p:cxnSp>
        <p:nvCxnSpPr>
          <p:cNvPr id="17" name="Straight Connector 16">
            <a:extLst>
              <a:ext uri="{FF2B5EF4-FFF2-40B4-BE49-F238E27FC236}">
                <a16:creationId xmlns:a16="http://schemas.microsoft.com/office/drawing/2014/main" id="{620D1299-F822-49CF-8622-1C759A6A8C32}"/>
              </a:ext>
            </a:extLst>
          </p:cNvPr>
          <p:cNvCxnSpPr>
            <a:cxnSpLocks/>
          </p:cNvCxnSpPr>
          <p:nvPr/>
        </p:nvCxnSpPr>
        <p:spPr>
          <a:xfrm>
            <a:off x="580408" y="1851028"/>
            <a:ext cx="0" cy="4082181"/>
          </a:xfrm>
          <a:prstGeom prst="line">
            <a:avLst/>
          </a:prstGeom>
          <a:ln w="42227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6DBF2C05-5705-4A77-8457-BF298637BAA1}"/>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9" name="Rectangle 14">
            <a:extLst>
              <a:ext uri="{FF2B5EF4-FFF2-40B4-BE49-F238E27FC236}">
                <a16:creationId xmlns:a16="http://schemas.microsoft.com/office/drawing/2014/main" id="{A81F284A-2E83-45CE-81AF-B33977AE9688}"/>
              </a:ext>
            </a:extLst>
          </p:cNvPr>
          <p:cNvSpPr/>
          <p:nvPr/>
        </p:nvSpPr>
        <p:spPr>
          <a:xfrm>
            <a:off x="319371" y="924791"/>
            <a:ext cx="8630361" cy="58128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DAA0D575-0D60-473D-917F-5E3E90609427}"/>
              </a:ext>
            </a:extLst>
          </p:cNvPr>
          <p:cNvSpPr>
            <a:spLocks noChangeArrowheads="1" noChangeShapeType="1" noTextEdit="1"/>
          </p:cNvSpPr>
          <p:nvPr/>
        </p:nvSpPr>
        <p:spPr bwMode="auto">
          <a:xfrm>
            <a:off x="742000" y="1077685"/>
            <a:ext cx="8062049" cy="302322"/>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CAN’T ALWAYS GO BY WHAT ‘SOUNDS GOOD’</a:t>
            </a:r>
          </a:p>
        </p:txBody>
      </p:sp>
      <p:sp>
        <p:nvSpPr>
          <p:cNvPr id="28" name="Rectangle 27">
            <a:extLst>
              <a:ext uri="{FF2B5EF4-FFF2-40B4-BE49-F238E27FC236}">
                <a16:creationId xmlns:a16="http://schemas.microsoft.com/office/drawing/2014/main" id="{62D7DE83-126B-4440-B713-5080A0664E69}"/>
              </a:ext>
            </a:extLst>
          </p:cNvPr>
          <p:cNvSpPr/>
          <p:nvPr/>
        </p:nvSpPr>
        <p:spPr>
          <a:xfrm>
            <a:off x="388711" y="978567"/>
            <a:ext cx="211837" cy="456966"/>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68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21" name="Rectangle 14">
            <a:extLst>
              <a:ext uri="{FF2B5EF4-FFF2-40B4-BE49-F238E27FC236}">
                <a16:creationId xmlns:a16="http://schemas.microsoft.com/office/drawing/2014/main" id="{8E3FF351-9779-40F6-B4C3-530EE3369DFA}"/>
              </a:ext>
            </a:extLst>
          </p:cNvPr>
          <p:cNvSpPr/>
          <p:nvPr/>
        </p:nvSpPr>
        <p:spPr>
          <a:xfrm>
            <a:off x="319371" y="924791"/>
            <a:ext cx="8630361" cy="58128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WordArt 2">
            <a:extLst>
              <a:ext uri="{FF2B5EF4-FFF2-40B4-BE49-F238E27FC236}">
                <a16:creationId xmlns:a16="http://schemas.microsoft.com/office/drawing/2014/main" id="{D1CAF006-61A3-4404-B88F-827874B17FB6}"/>
              </a:ext>
            </a:extLst>
          </p:cNvPr>
          <p:cNvSpPr>
            <a:spLocks noChangeArrowheads="1" noChangeShapeType="1" noTextEdit="1"/>
          </p:cNvSpPr>
          <p:nvPr/>
        </p:nvSpPr>
        <p:spPr bwMode="auto">
          <a:xfrm>
            <a:off x="742000" y="1077685"/>
            <a:ext cx="8062049" cy="302322"/>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CAN’T ALWAYS GO BY WHAT ‘SOUNDS GOOD’</a:t>
            </a:r>
          </a:p>
        </p:txBody>
      </p:sp>
      <p:sp>
        <p:nvSpPr>
          <p:cNvPr id="31" name="Rectangle 30">
            <a:extLst>
              <a:ext uri="{FF2B5EF4-FFF2-40B4-BE49-F238E27FC236}">
                <a16:creationId xmlns:a16="http://schemas.microsoft.com/office/drawing/2014/main" id="{BC4488C0-18A6-4D06-9429-B7193AE531E2}"/>
              </a:ext>
            </a:extLst>
          </p:cNvPr>
          <p:cNvSpPr/>
          <p:nvPr/>
        </p:nvSpPr>
        <p:spPr>
          <a:xfrm>
            <a:off x="388711" y="978567"/>
            <a:ext cx="211837" cy="456966"/>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1">
            <a:extLst>
              <a:ext uri="{FF2B5EF4-FFF2-40B4-BE49-F238E27FC236}">
                <a16:creationId xmlns:a16="http://schemas.microsoft.com/office/drawing/2014/main" id="{C404CD70-5D87-41EE-BEBA-C1462A82B3D8}"/>
              </a:ext>
            </a:extLst>
          </p:cNvPr>
          <p:cNvSpPr/>
          <p:nvPr/>
        </p:nvSpPr>
        <p:spPr>
          <a:xfrm>
            <a:off x="668957" y="2183415"/>
            <a:ext cx="7849401" cy="2403100"/>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z="4000" spc="-300" noProof="0" dirty="0">
                <a:solidFill>
                  <a:prstClr val="white"/>
                </a:solidFill>
                <a:effectLst>
                  <a:outerShdw blurRad="50800" dist="38100" dir="2700000" algn="tl" rotWithShape="0">
                    <a:prstClr val="black">
                      <a:alpha val="40000"/>
                    </a:prstClr>
                  </a:outerShdw>
                </a:effectLst>
                <a:latin typeface="OCR A Extended" panose="02010509020102010303" pitchFamily="50" charset="0"/>
              </a:rPr>
              <a:t>WHEN WE LISTEN TO OUR INTUITION ALONE, WE ARE OFTEN IGNORING WHAT WE DON’T WANT TO HEAR.</a:t>
            </a:r>
            <a:endParaRPr kumimoji="0" lang="en-US" sz="40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33" name="Straight Connector 32">
            <a:extLst>
              <a:ext uri="{FF2B5EF4-FFF2-40B4-BE49-F238E27FC236}">
                <a16:creationId xmlns:a16="http://schemas.microsoft.com/office/drawing/2014/main" id="{038610F6-18FB-4194-882A-2E7BE43E3C0E}"/>
              </a:ext>
            </a:extLst>
          </p:cNvPr>
          <p:cNvCxnSpPr>
            <a:cxnSpLocks/>
          </p:cNvCxnSpPr>
          <p:nvPr/>
        </p:nvCxnSpPr>
        <p:spPr>
          <a:xfrm>
            <a:off x="1032617" y="2412172"/>
            <a:ext cx="0" cy="19828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WordArt 32">
            <a:extLst>
              <a:ext uri="{FF2B5EF4-FFF2-40B4-BE49-F238E27FC236}">
                <a16:creationId xmlns:a16="http://schemas.microsoft.com/office/drawing/2014/main" id="{D5CC2B13-FB6F-457C-8AED-72DE2D1E7405}"/>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Tree>
    <p:extLst>
      <p:ext uri="{BB962C8B-B14F-4D97-AF65-F5344CB8AC3E}">
        <p14:creationId xmlns:p14="http://schemas.microsoft.com/office/powerpoint/2010/main" val="260918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32">
                                            <p:bg/>
                                          </p:spTgt>
                                        </p:tgtEl>
                                        <p:attrNameLst>
                                          <p:attrName>style.visibility</p:attrName>
                                        </p:attrNameLst>
                                      </p:cBhvr>
                                      <p:to>
                                        <p:strVal val="visible"/>
                                      </p:to>
                                    </p:set>
                                    <p:anim calcmode="lin" valueType="num">
                                      <p:cBhvr>
                                        <p:cTn id="7" dur="500" fill="hold"/>
                                        <p:tgtEl>
                                          <p:spTgt spid="3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bg/>
                                          </p:spTgt>
                                        </p:tgtEl>
                                        <p:attrNameLst>
                                          <p:attrName>ppt_y</p:attrName>
                                        </p:attrNameLst>
                                      </p:cBhvr>
                                      <p:tavLst>
                                        <p:tav tm="0">
                                          <p:val>
                                            <p:strVal val="#ppt_y"/>
                                          </p:val>
                                        </p:tav>
                                        <p:tav tm="100000">
                                          <p:val>
                                            <p:strVal val="#ppt_y"/>
                                          </p:val>
                                        </p:tav>
                                      </p:tavLst>
                                    </p:anim>
                                    <p:anim calcmode="lin" valueType="num">
                                      <p:cBhvr>
                                        <p:cTn id="9" dur="500" fill="hold"/>
                                        <p:tgtEl>
                                          <p:spTgt spid="3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250"/>
                                        <p:tgtEl>
                                          <p:spTgt spid="33"/>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33"/>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33"/>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33"/>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left)">
                                      <p:cBhvr>
                                        <p:cTn id="27" dur="3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P spid="32" grpId="1"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6DBF2C05-5705-4A77-8457-BF298637BAA1}"/>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9" name="Rectangle 14">
            <a:extLst>
              <a:ext uri="{FF2B5EF4-FFF2-40B4-BE49-F238E27FC236}">
                <a16:creationId xmlns:a16="http://schemas.microsoft.com/office/drawing/2014/main" id="{A81F284A-2E83-45CE-81AF-B33977AE9688}"/>
              </a:ext>
            </a:extLst>
          </p:cNvPr>
          <p:cNvSpPr/>
          <p:nvPr/>
        </p:nvSpPr>
        <p:spPr>
          <a:xfrm>
            <a:off x="319371" y="924791"/>
            <a:ext cx="8630361" cy="58128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DAA0D575-0D60-473D-917F-5E3E90609427}"/>
              </a:ext>
            </a:extLst>
          </p:cNvPr>
          <p:cNvSpPr>
            <a:spLocks noChangeArrowheads="1" noChangeShapeType="1" noTextEdit="1"/>
          </p:cNvSpPr>
          <p:nvPr/>
        </p:nvSpPr>
        <p:spPr bwMode="auto">
          <a:xfrm>
            <a:off x="742000" y="1077685"/>
            <a:ext cx="8062049" cy="302322"/>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CAN’T ALWAYS GO BY WHAT ‘SOUNDS GOOD’</a:t>
            </a:r>
          </a:p>
        </p:txBody>
      </p:sp>
      <p:sp>
        <p:nvSpPr>
          <p:cNvPr id="28" name="Rectangle 27">
            <a:extLst>
              <a:ext uri="{FF2B5EF4-FFF2-40B4-BE49-F238E27FC236}">
                <a16:creationId xmlns:a16="http://schemas.microsoft.com/office/drawing/2014/main" id="{62D7DE83-126B-4440-B713-5080A0664E69}"/>
              </a:ext>
            </a:extLst>
          </p:cNvPr>
          <p:cNvSpPr/>
          <p:nvPr/>
        </p:nvSpPr>
        <p:spPr>
          <a:xfrm>
            <a:off x="388711" y="978567"/>
            <a:ext cx="211837" cy="456966"/>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1">
            <a:extLst>
              <a:ext uri="{FF2B5EF4-FFF2-40B4-BE49-F238E27FC236}">
                <a16:creationId xmlns:a16="http://schemas.microsoft.com/office/drawing/2014/main" id="{F42BCC3D-021F-4534-9EC4-2D688082C9BC}"/>
              </a:ext>
            </a:extLst>
          </p:cNvPr>
          <p:cNvSpPr/>
          <p:nvPr/>
        </p:nvSpPr>
        <p:spPr>
          <a:xfrm>
            <a:off x="1533657" y="1916198"/>
            <a:ext cx="7403368" cy="4119815"/>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2 Timothy 4:3-4</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1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The time is coming when people won’t listen to good teaching. Instead, they will look for teachers who will please them by telling them only what they are itching to hear. They will turn from the truth and eagerly listen to senseless stories.</a:t>
            </a:r>
            <a:endParaRPr kumimoji="0" lang="en-US" sz="32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9" name="Straight Connector 28">
            <a:extLst>
              <a:ext uri="{FF2B5EF4-FFF2-40B4-BE49-F238E27FC236}">
                <a16:creationId xmlns:a16="http://schemas.microsoft.com/office/drawing/2014/main" id="{E6888063-EB36-4084-AD9E-52EF30769366}"/>
              </a:ext>
            </a:extLst>
          </p:cNvPr>
          <p:cNvCxnSpPr>
            <a:cxnSpLocks/>
          </p:cNvCxnSpPr>
          <p:nvPr/>
        </p:nvCxnSpPr>
        <p:spPr>
          <a:xfrm>
            <a:off x="750636" y="1807587"/>
            <a:ext cx="0" cy="4228426"/>
          </a:xfrm>
          <a:prstGeom prst="line">
            <a:avLst/>
          </a:prstGeom>
          <a:ln w="54292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93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250"/>
                                        <p:tgtEl>
                                          <p:spTgt spid="29"/>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29"/>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29"/>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29"/>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p:tgtEl>
                                          <p:spTgt spid="21"/>
                                        </p:tgtEl>
                                        <p:attrNameLst>
                                          <p:attrName>ppt_x</p:attrName>
                                        </p:attrNameLst>
                                      </p:cBhvr>
                                      <p:tavLst>
                                        <p:tav tm="0">
                                          <p:val>
                                            <p:strVal val="#ppt_x-#ppt_w*1.125000"/>
                                          </p:val>
                                        </p:tav>
                                        <p:tav tm="100000">
                                          <p:val>
                                            <p:strVal val="#ppt_x"/>
                                          </p:val>
                                        </p:tav>
                                      </p:tavLst>
                                    </p:anim>
                                    <p:animEffect transition="in" filter="wipe(righ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1464887" y="1183346"/>
            <a:ext cx="7009939" cy="2933486"/>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rgbClr val="000000">
              <a:alpha val="85882"/>
            </a:srgbClr>
          </a:solidFill>
          <a:effectLst>
            <a:glow rad="635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rPr>
              <a:t>Vs. </a:t>
            </a:r>
            <a:r>
              <a:rPr lang="en-US"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16</a:t>
            </a:r>
            <a:endParaRPr kumimoji="0" lang="en-US"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ndParaRP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4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sz="3600"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The wise are cautious and avoid danger; fools plunge ahead with reckless confidence.</a:t>
            </a:r>
            <a:endParaRPr kumimoji="0" lang="en-US" sz="36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ndParaRPr>
          </a:p>
        </p:txBody>
      </p:sp>
      <p:cxnSp>
        <p:nvCxnSpPr>
          <p:cNvPr id="11" name="Straight Connector 10">
            <a:extLst>
              <a:ext uri="{FF2B5EF4-FFF2-40B4-BE49-F238E27FC236}">
                <a16:creationId xmlns:a16="http://schemas.microsoft.com/office/drawing/2014/main" id="{64480505-5C4B-4E25-8294-1BEB9CBCB063}"/>
              </a:ext>
            </a:extLst>
          </p:cNvPr>
          <p:cNvCxnSpPr>
            <a:cxnSpLocks/>
          </p:cNvCxnSpPr>
          <p:nvPr/>
        </p:nvCxnSpPr>
        <p:spPr>
          <a:xfrm>
            <a:off x="669165" y="1058221"/>
            <a:ext cx="0" cy="3212457"/>
          </a:xfrm>
          <a:prstGeom prst="line">
            <a:avLst/>
          </a:prstGeom>
          <a:ln w="542925">
            <a:solidFill>
              <a:schemeClr val="tx1"/>
            </a:solidFill>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WordArt 32">
            <a:extLst>
              <a:ext uri="{FF2B5EF4-FFF2-40B4-BE49-F238E27FC236}">
                <a16:creationId xmlns:a16="http://schemas.microsoft.com/office/drawing/2014/main" id="{35778E53-BAAB-4546-966F-C96E0BB08AA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4" name="WordArt 32">
            <a:extLst>
              <a:ext uri="{FF2B5EF4-FFF2-40B4-BE49-F238E27FC236}">
                <a16:creationId xmlns:a16="http://schemas.microsoft.com/office/drawing/2014/main" id="{4F197262-1423-429F-93D5-44A4C4C843ED}"/>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E608980D-233E-47FE-9F80-CDA58BBAE1CF}"/>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11321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50"/>
                                        <p:tgtEl>
                                          <p:spTgt spid="11"/>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ppt_x</p:attrName>
                                        </p:attrNameLst>
                                      </p:cBhvr>
                                      <p:tavLst>
                                        <p:tav tm="0">
                                          <p:val>
                                            <p:strVal val="#ppt_x-#ppt_w*1.125000"/>
                                          </p:val>
                                        </p:tav>
                                        <p:tav tm="100000">
                                          <p:val>
                                            <p:strVal val="#ppt_x"/>
                                          </p:val>
                                        </p:tav>
                                      </p:tavLst>
                                    </p:anim>
                                    <p:animEffect transition="in" filter="wipe(righ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grpSp>
        <p:nvGrpSpPr>
          <p:cNvPr id="4" name="Group 3">
            <a:extLst>
              <a:ext uri="{FF2B5EF4-FFF2-40B4-BE49-F238E27FC236}">
                <a16:creationId xmlns:a16="http://schemas.microsoft.com/office/drawing/2014/main" id="{0B4E6A50-619B-4719-BE00-C46E8B5496EB}"/>
              </a:ext>
            </a:extLst>
          </p:cNvPr>
          <p:cNvGrpSpPr/>
          <p:nvPr/>
        </p:nvGrpSpPr>
        <p:grpSpPr>
          <a:xfrm>
            <a:off x="2626891" y="995315"/>
            <a:ext cx="4418535" cy="4389727"/>
            <a:chOff x="1196788" y="1242676"/>
            <a:chExt cx="5286095" cy="5251625"/>
          </a:xfrm>
          <a:solidFill>
            <a:schemeClr val="bg1"/>
          </a:solidFill>
          <a:effectLst>
            <a:glow rad="101600">
              <a:schemeClr val="bg1">
                <a:alpha val="60000"/>
              </a:schemeClr>
            </a:glow>
          </a:effectLst>
        </p:grpSpPr>
        <p:sp>
          <p:nvSpPr>
            <p:cNvPr id="3" name="Half Frame 2">
              <a:extLst>
                <a:ext uri="{FF2B5EF4-FFF2-40B4-BE49-F238E27FC236}">
                  <a16:creationId xmlns:a16="http://schemas.microsoft.com/office/drawing/2014/main" id="{1AD3C50A-3988-4F75-ADC5-8D465664DF2A}"/>
                </a:ext>
              </a:extLst>
            </p:cNvPr>
            <p:cNvSpPr/>
            <p:nvPr/>
          </p:nvSpPr>
          <p:spPr>
            <a:xfrm>
              <a:off x="1196788" y="1242676"/>
              <a:ext cx="675987"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alf Frame 12">
              <a:extLst>
                <a:ext uri="{FF2B5EF4-FFF2-40B4-BE49-F238E27FC236}">
                  <a16:creationId xmlns:a16="http://schemas.microsoft.com/office/drawing/2014/main" id="{CD1A966F-CD41-4AC7-A6C8-D6AEE23855C8}"/>
                </a:ext>
              </a:extLst>
            </p:cNvPr>
            <p:cNvSpPr/>
            <p:nvPr/>
          </p:nvSpPr>
          <p:spPr>
            <a:xfrm flipH="1">
              <a:off x="5806891" y="1242676"/>
              <a:ext cx="675988"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alf Frame 13">
              <a:extLst>
                <a:ext uri="{FF2B5EF4-FFF2-40B4-BE49-F238E27FC236}">
                  <a16:creationId xmlns:a16="http://schemas.microsoft.com/office/drawing/2014/main" id="{D4929F19-2AE9-454B-AE3F-F4D3BDD961C8}"/>
                </a:ext>
              </a:extLst>
            </p:cNvPr>
            <p:cNvSpPr/>
            <p:nvPr/>
          </p:nvSpPr>
          <p:spPr>
            <a:xfrm rot="16200000">
              <a:off x="1211539" y="5818314"/>
              <a:ext cx="675987"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alf Frame 14">
              <a:extLst>
                <a:ext uri="{FF2B5EF4-FFF2-40B4-BE49-F238E27FC236}">
                  <a16:creationId xmlns:a16="http://schemas.microsoft.com/office/drawing/2014/main" id="{298AF390-E81C-43F6-9A24-2D6B240A8C04}"/>
                </a:ext>
              </a:extLst>
            </p:cNvPr>
            <p:cNvSpPr/>
            <p:nvPr/>
          </p:nvSpPr>
          <p:spPr>
            <a:xfrm rot="10800000">
              <a:off x="5806895" y="5818313"/>
              <a:ext cx="675988" cy="675987"/>
            </a:xfrm>
            <a:prstGeom prst="halfFrame">
              <a:avLst>
                <a:gd name="adj1" fmla="val 21397"/>
                <a:gd name="adj2" fmla="val 213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0" name="Straight Connector 19">
            <a:extLst>
              <a:ext uri="{FF2B5EF4-FFF2-40B4-BE49-F238E27FC236}">
                <a16:creationId xmlns:a16="http://schemas.microsoft.com/office/drawing/2014/main" id="{A22062B3-F4AC-481E-89CC-9891F93242C8}"/>
              </a:ext>
            </a:extLst>
          </p:cNvPr>
          <p:cNvCxnSpPr>
            <a:cxnSpLocks/>
          </p:cNvCxnSpPr>
          <p:nvPr/>
        </p:nvCxnSpPr>
        <p:spPr>
          <a:xfrm>
            <a:off x="2639221" y="2595145"/>
            <a:ext cx="0" cy="118933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FE430C0-3073-42A2-AE67-9E30249FF4EF}"/>
              </a:ext>
            </a:extLst>
          </p:cNvPr>
          <p:cNvSpPr txBox="1"/>
          <p:nvPr/>
        </p:nvSpPr>
        <p:spPr>
          <a:xfrm>
            <a:off x="490781" y="2614931"/>
            <a:ext cx="2114866" cy="95410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CR A Extended" panose="02010509020102010303" pitchFamily="50" charset="0"/>
                <a:ea typeface="+mn-ea"/>
                <a:cs typeface="+mn-cs"/>
              </a:rPr>
              <a:t>Fail</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CR A Extended" panose="02010509020102010303" pitchFamily="50" charset="0"/>
                <a:ea typeface="+mn-ea"/>
                <a:cs typeface="+mn-cs"/>
              </a:rPr>
              <a:t>video clip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CR A Extended" panose="02010509020102010303" pitchFamily="50" charset="0"/>
                <a:ea typeface="+mn-ea"/>
                <a:cs typeface="+mn-cs"/>
              </a:rPr>
              <a:t>“Reckless Confidence” </a:t>
            </a:r>
          </a:p>
        </p:txBody>
      </p:sp>
      <p:sp>
        <p:nvSpPr>
          <p:cNvPr id="19" name="WordArt 32">
            <a:extLst>
              <a:ext uri="{FF2B5EF4-FFF2-40B4-BE49-F238E27FC236}">
                <a16:creationId xmlns:a16="http://schemas.microsoft.com/office/drawing/2014/main" id="{C5DDDA89-55B9-4D08-8AB5-60BE41EA664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30" name="WordArt 32">
            <a:extLst>
              <a:ext uri="{FF2B5EF4-FFF2-40B4-BE49-F238E27FC236}">
                <a16:creationId xmlns:a16="http://schemas.microsoft.com/office/drawing/2014/main" id="{0F3003D4-AC54-4813-95F3-938F6E222A5E}"/>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8" name="WordArt 32">
            <a:extLst>
              <a:ext uri="{FF2B5EF4-FFF2-40B4-BE49-F238E27FC236}">
                <a16:creationId xmlns:a16="http://schemas.microsoft.com/office/drawing/2014/main" id="{C80B9306-444A-4F43-8285-475D7C415960}"/>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pic>
        <p:nvPicPr>
          <p:cNvPr id="5" name="Try Not To Laugh Challenge - Funny Videos 2020 - Funny Girl Ready Fails Compila 3m41.1s - 3m50.5s (7gJCJqlSjnQ) 2401">
            <a:hlinkClick r:id="" action="ppaction://media"/>
            <a:extLst>
              <a:ext uri="{FF2B5EF4-FFF2-40B4-BE49-F238E27FC236}">
                <a16:creationId xmlns:a16="http://schemas.microsoft.com/office/drawing/2014/main" id="{FD3EC19F-2B36-4469-88A5-9285FC21C56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1953" r="22375"/>
          <a:stretch/>
        </p:blipFill>
        <p:spPr>
          <a:xfrm>
            <a:off x="2921742" y="1270511"/>
            <a:ext cx="3807111" cy="3852633"/>
          </a:xfrm>
          <a:prstGeom prst="rect">
            <a:avLst/>
          </a:prstGeom>
          <a:effectLst>
            <a:glow rad="101600">
              <a:schemeClr val="tx1">
                <a:alpha val="60000"/>
              </a:schemeClr>
            </a:glow>
          </a:effectLst>
        </p:spPr>
      </p:pic>
      <p:pic>
        <p:nvPicPr>
          <p:cNvPr id="6" name="Try Not To Laugh Challenge - Funny Videos 2020 - Funny Girl Ready Fails Compila 2m31.5s - 2m37.9s (7gJCJqlSjnQ) 2401">
            <a:hlinkClick r:id="" action="ppaction://media"/>
            <a:extLst>
              <a:ext uri="{FF2B5EF4-FFF2-40B4-BE49-F238E27FC236}">
                <a16:creationId xmlns:a16="http://schemas.microsoft.com/office/drawing/2014/main" id="{CFF37ACC-363A-46B9-AFC6-CA41683F962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1599" r="21908"/>
          <a:stretch/>
        </p:blipFill>
        <p:spPr>
          <a:xfrm>
            <a:off x="2894559" y="1270510"/>
            <a:ext cx="3863188" cy="3852633"/>
          </a:xfrm>
          <a:prstGeom prst="rect">
            <a:avLst/>
          </a:prstGeom>
        </p:spPr>
      </p:pic>
      <p:pic>
        <p:nvPicPr>
          <p:cNvPr id="8" name="Try Not To Laugh Challenge - Funny Videos 2020 - Funny Girl Ready Fails Compila 8m32.1s - 8m36.9s (7gJCJqlSjnQ) 2401">
            <a:hlinkClick r:id="" action="ppaction://media"/>
            <a:extLst>
              <a:ext uri="{FF2B5EF4-FFF2-40B4-BE49-F238E27FC236}">
                <a16:creationId xmlns:a16="http://schemas.microsoft.com/office/drawing/2014/main" id="{584F54BE-4C12-4538-8D26-CEE5E5C6FFD3}"/>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15530" r="17457"/>
          <a:stretch/>
        </p:blipFill>
        <p:spPr>
          <a:xfrm>
            <a:off x="2894559" y="1560359"/>
            <a:ext cx="3861470" cy="3246359"/>
          </a:xfrm>
          <a:prstGeom prst="rect">
            <a:avLst/>
          </a:prstGeom>
        </p:spPr>
      </p:pic>
    </p:spTree>
    <p:extLst>
      <p:ext uri="{BB962C8B-B14F-4D97-AF65-F5344CB8AC3E}">
        <p14:creationId xmlns:p14="http://schemas.microsoft.com/office/powerpoint/2010/main" val="11485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50"/>
                                        <p:tgtEl>
                                          <p:spTgt spid="20"/>
                                        </p:tgtEl>
                                      </p:cBhvr>
                                    </p:animEffect>
                                  </p:childTnLst>
                                </p:cTn>
                              </p:par>
                            </p:childTnLst>
                          </p:cTn>
                        </p:par>
                        <p:par>
                          <p:cTn id="8" fill="hold">
                            <p:stCondLst>
                              <p:cond delay="500"/>
                            </p:stCondLst>
                            <p:childTnLst>
                              <p:par>
                                <p:cTn id="9" presetID="35" presetClass="emph" presetSubtype="0" fill="hold" nodeType="afterEffect">
                                  <p:stCondLst>
                                    <p:cond delay="0"/>
                                  </p:stCondLst>
                                  <p:childTnLst>
                                    <p:anim calcmode="discrete" valueType="str">
                                      <p:cBhvr>
                                        <p:cTn id="10"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1" fill="hold">
                            <p:stCondLst>
                              <p:cond delay="700"/>
                            </p:stCondLst>
                            <p:childTnLst>
                              <p:par>
                                <p:cTn id="12" presetID="35" presetClass="emph" presetSubtype="0" fill="hold" nodeType="afterEffect">
                                  <p:stCondLst>
                                    <p:cond delay="0"/>
                                  </p:stCondLst>
                                  <p:childTnLst>
                                    <p:anim calcmode="discrete" valueType="str">
                                      <p:cBhvr>
                                        <p:cTn id="13"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4" fill="hold">
                            <p:stCondLst>
                              <p:cond delay="900"/>
                            </p:stCondLst>
                            <p:childTnLst>
                              <p:par>
                                <p:cTn id="15" presetID="35" presetClass="emph" presetSubtype="0" fill="hold" nodeType="afterEffect">
                                  <p:stCondLst>
                                    <p:cond delay="0"/>
                                  </p:stCondLst>
                                  <p:childTnLst>
                                    <p:anim calcmode="discrete" valueType="str">
                                      <p:cBhvr>
                                        <p:cTn id="16" dur="200" fill="hold"/>
                                        <p:tgtEl>
                                          <p:spTgt spid="20"/>
                                        </p:tgtEl>
                                        <p:attrNameLst>
                                          <p:attrName>style.visibility</p:attrName>
                                        </p:attrNameLst>
                                      </p:cBhvr>
                                      <p:tavLst>
                                        <p:tav tm="0">
                                          <p:val>
                                            <p:strVal val="hidden"/>
                                          </p:val>
                                        </p:tav>
                                        <p:tav tm="50000">
                                          <p:val>
                                            <p:strVal val="visible"/>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250"/>
                                        <p:tgtEl>
                                          <p:spTgt spid="7"/>
                                        </p:tgtEl>
                                      </p:cBhvr>
                                    </p:animEffect>
                                  </p:childTnLst>
                                </p:cTn>
                              </p:par>
                            </p:childTnLst>
                          </p:cTn>
                        </p:par>
                        <p:par>
                          <p:cTn id="20" fill="hold">
                            <p:stCondLst>
                              <p:cond delay="115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1400"/>
                            </p:stCondLst>
                            <p:childTnLst>
                              <p:par>
                                <p:cTn id="25" presetID="35" presetClass="emph" presetSubtype="0" fill="hold" nodeType="afterEffect">
                                  <p:stCondLst>
                                    <p:cond delay="0"/>
                                  </p:stCondLst>
                                  <p:childTnLst>
                                    <p:anim calcmode="discrete" valueType="str">
                                      <p:cBhvr>
                                        <p:cTn id="26" dur="200" fill="hold"/>
                                        <p:tgtEl>
                                          <p:spTgt spid="4"/>
                                        </p:tgtEl>
                                        <p:attrNameLst>
                                          <p:attrName>style.visibility</p:attrName>
                                        </p:attrNameLst>
                                      </p:cBhvr>
                                      <p:tavLst>
                                        <p:tav tm="0">
                                          <p:val>
                                            <p:strVal val="hidden"/>
                                          </p:val>
                                        </p:tav>
                                        <p:tav tm="50000">
                                          <p:val>
                                            <p:strVal val="visible"/>
                                          </p:val>
                                        </p:tav>
                                      </p:tavLst>
                                    </p:anim>
                                  </p:childTnLst>
                                </p:cTn>
                              </p:par>
                              <p:par>
                                <p:cTn id="27" presetID="35" presetClass="emph" presetSubtype="0" fill="hold" nodeType="withEffect">
                                  <p:stCondLst>
                                    <p:cond delay="250"/>
                                  </p:stCondLst>
                                  <p:childTnLst>
                                    <p:anim calcmode="discrete" valueType="str">
                                      <p:cBhvr>
                                        <p:cTn id="28" dur="200" fill="hold"/>
                                        <p:tgtEl>
                                          <p:spTgt spid="4"/>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200" fill="hold"/>
                                        <p:tgtEl>
                                          <p:spTgt spid="4"/>
                                        </p:tgtEl>
                                        <p:attrNameLst>
                                          <p:attrName>style.visibility</p:attrName>
                                        </p:attrNameLst>
                                      </p:cBhvr>
                                      <p:tavLst>
                                        <p:tav tm="0">
                                          <p:val>
                                            <p:strVal val="hidden"/>
                                          </p:val>
                                        </p:tav>
                                        <p:tav tm="50000">
                                          <p:val>
                                            <p:strVal val="visible"/>
                                          </p:val>
                                        </p:tav>
                                      </p:tavLst>
                                    </p:anim>
                                  </p:childTnLst>
                                </p:cTn>
                              </p:par>
                            </p:childTnLst>
                          </p:cTn>
                        </p:par>
                        <p:par>
                          <p:cTn id="31" fill="hold">
                            <p:stCondLst>
                              <p:cond delay="21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300"/>
                                        <p:tgtEl>
                                          <p:spTgt spid="5"/>
                                        </p:tgtEl>
                                      </p:cBhvr>
                                    </p:animEffect>
                                  </p:childTnLst>
                                </p:cTn>
                              </p:par>
                              <p:par>
                                <p:cTn id="35" presetID="26" presetClass="emph" presetSubtype="0" fill="hold" nodeType="withEffect">
                                  <p:stCondLst>
                                    <p:cond delay="0"/>
                                  </p:stCondLst>
                                  <p:childTnLst>
                                    <p:animEffect transition="out" filter="fade">
                                      <p:cBhvr>
                                        <p:cTn id="36" dur="300" tmFilter="0, 0; .2, .5; .8, .5; 1, 0"/>
                                        <p:tgtEl>
                                          <p:spTgt spid="5"/>
                                        </p:tgtEl>
                                      </p:cBhvr>
                                    </p:animEffect>
                                    <p:animScale>
                                      <p:cBhvr>
                                        <p:cTn id="37" dur="150" autoRev="1" fill="hold"/>
                                        <p:tgtEl>
                                          <p:spTgt spid="5"/>
                                        </p:tgtEl>
                                      </p:cBhvr>
                                      <p:by x="105000" y="105000"/>
                                    </p:animScale>
                                  </p:childTnLst>
                                </p:cTn>
                              </p:par>
                            </p:childTnLst>
                          </p:cTn>
                        </p:par>
                        <p:par>
                          <p:cTn id="38" fill="hold">
                            <p:stCondLst>
                              <p:cond delay="2400"/>
                            </p:stCondLst>
                            <p:childTnLst>
                              <p:par>
                                <p:cTn id="39" presetID="1" presetClass="mediacall" presetSubtype="0" fill="hold" nodeType="afterEffect">
                                  <p:stCondLst>
                                    <p:cond delay="0"/>
                                  </p:stCondLst>
                                  <p:childTnLst>
                                    <p:cmd type="call" cmd="playFrom(0.0)">
                                      <p:cBhvr>
                                        <p:cTn id="40" dur="9410" fill="hold"/>
                                        <p:tgtEl>
                                          <p:spTgt spid="5"/>
                                        </p:tgtEl>
                                      </p:cBhvr>
                                    </p:cmd>
                                  </p:childTnLst>
                                </p:cTn>
                              </p:par>
                            </p:childTnLst>
                          </p:cTn>
                        </p:par>
                        <p:par>
                          <p:cTn id="41" fill="hold">
                            <p:stCondLst>
                              <p:cond delay="1181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300"/>
                                        <p:tgtEl>
                                          <p:spTgt spid="6"/>
                                        </p:tgtEl>
                                      </p:cBhvr>
                                    </p:animEffect>
                                  </p:childTnLst>
                                </p:cTn>
                              </p:par>
                              <p:par>
                                <p:cTn id="45" presetID="26" presetClass="emph" presetSubtype="0" fill="hold" nodeType="withEffect">
                                  <p:stCondLst>
                                    <p:cond delay="0"/>
                                  </p:stCondLst>
                                  <p:childTnLst>
                                    <p:animEffect transition="out" filter="fade">
                                      <p:cBhvr>
                                        <p:cTn id="46" dur="300" tmFilter="0, 0; .2, .5; .8, .5; 1, 0"/>
                                        <p:tgtEl>
                                          <p:spTgt spid="6"/>
                                        </p:tgtEl>
                                      </p:cBhvr>
                                    </p:animEffect>
                                    <p:animScale>
                                      <p:cBhvr>
                                        <p:cTn id="47" dur="150" autoRev="1" fill="hold"/>
                                        <p:tgtEl>
                                          <p:spTgt spid="6"/>
                                        </p:tgtEl>
                                      </p:cBhvr>
                                      <p:by x="105000" y="105000"/>
                                    </p:animScale>
                                  </p:childTnLst>
                                </p:cTn>
                              </p:par>
                            </p:childTnLst>
                          </p:cTn>
                        </p:par>
                        <p:par>
                          <p:cTn id="48" fill="hold">
                            <p:stCondLst>
                              <p:cond delay="12110"/>
                            </p:stCondLst>
                            <p:childTnLst>
                              <p:par>
                                <p:cTn id="49" presetID="1" presetClass="mediacall" presetSubtype="0" fill="hold" nodeType="afterEffect">
                                  <p:stCondLst>
                                    <p:cond delay="0"/>
                                  </p:stCondLst>
                                  <p:childTnLst>
                                    <p:cmd type="call" cmd="playFrom(0.0)">
                                      <p:cBhvr>
                                        <p:cTn id="50" dur="6474" fill="hold"/>
                                        <p:tgtEl>
                                          <p:spTgt spid="6"/>
                                        </p:tgtEl>
                                      </p:cBhvr>
                                    </p:cmd>
                                  </p:childTnLst>
                                </p:cTn>
                              </p:par>
                            </p:childTnLst>
                          </p:cTn>
                        </p:par>
                        <p:par>
                          <p:cTn id="51" fill="hold">
                            <p:stCondLst>
                              <p:cond delay="18584"/>
                            </p:stCondLst>
                            <p:childTnLst>
                              <p:par>
                                <p:cTn id="52" presetID="10"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300"/>
                                        <p:tgtEl>
                                          <p:spTgt spid="8"/>
                                        </p:tgtEl>
                                      </p:cBhvr>
                                    </p:animEffect>
                                  </p:childTnLst>
                                </p:cTn>
                              </p:par>
                              <p:par>
                                <p:cTn id="55" presetID="26" presetClass="emph" presetSubtype="0" fill="hold" nodeType="withEffect">
                                  <p:stCondLst>
                                    <p:cond delay="0"/>
                                  </p:stCondLst>
                                  <p:childTnLst>
                                    <p:animEffect transition="out" filter="fade">
                                      <p:cBhvr>
                                        <p:cTn id="56" dur="300" tmFilter="0, 0; .2, .5; .8, .5; 1, 0"/>
                                        <p:tgtEl>
                                          <p:spTgt spid="8"/>
                                        </p:tgtEl>
                                      </p:cBhvr>
                                    </p:animEffect>
                                    <p:animScale>
                                      <p:cBhvr>
                                        <p:cTn id="57" dur="150" autoRev="1" fill="hold"/>
                                        <p:tgtEl>
                                          <p:spTgt spid="8"/>
                                        </p:tgtEl>
                                      </p:cBhvr>
                                      <p:by x="105000" y="105000"/>
                                    </p:animScale>
                                  </p:childTnLst>
                                </p:cTn>
                              </p:par>
                            </p:childTnLst>
                          </p:cTn>
                        </p:par>
                        <p:par>
                          <p:cTn id="58" fill="hold">
                            <p:stCondLst>
                              <p:cond delay="18884"/>
                            </p:stCondLst>
                            <p:childTnLst>
                              <p:par>
                                <p:cTn id="59" presetID="1" presetClass="mediacall" presetSubtype="0" fill="hold" nodeType="afterEffect">
                                  <p:stCondLst>
                                    <p:cond delay="0"/>
                                  </p:stCondLst>
                                  <p:childTnLst>
                                    <p:cmd type="call" cmd="playFrom(0.0)">
                                      <p:cBhvr>
                                        <p:cTn id="60" dur="48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5"/>
                </p:tgtEl>
              </p:cMediaNode>
            </p:vide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5"/>
                                        </p:tgtEl>
                                      </p:cBhvr>
                                    </p:cmd>
                                  </p:childTnLst>
                                </p:cTn>
                              </p:par>
                            </p:childTnLst>
                          </p:cTn>
                        </p:par>
                      </p:childTnLst>
                    </p:cTn>
                  </p:par>
                </p:childTnLst>
              </p:cTn>
              <p:nextCondLst>
                <p:cond evt="onClick" delay="0">
                  <p:tgtEl>
                    <p:spTgt spid="5"/>
                  </p:tgtEl>
                </p:cond>
              </p:nextCondLst>
            </p:seq>
            <p:video>
              <p:cMediaNode vol="80000">
                <p:cTn id="67" fill="hold" display="0">
                  <p:stCondLst>
                    <p:cond delay="indefinite"/>
                  </p:stCondLst>
                </p:cTn>
                <p:tgtEl>
                  <p:spTgt spid="6"/>
                </p:tgtEl>
              </p:cMediaNode>
            </p:video>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6"/>
                                        </p:tgtEl>
                                      </p:cBhvr>
                                    </p:cmd>
                                  </p:childTnLst>
                                </p:cTn>
                              </p:par>
                            </p:childTnLst>
                          </p:cTn>
                        </p:par>
                      </p:childTnLst>
                    </p:cTn>
                  </p:par>
                </p:childTnLst>
              </p:cTn>
              <p:nextCondLst>
                <p:cond evt="onClick" delay="0">
                  <p:tgtEl>
                    <p:spTgt spid="6"/>
                  </p:tgtEl>
                </p:cond>
              </p:nextCondLst>
            </p:seq>
            <p:video>
              <p:cMediaNode vol="80000">
                <p:cTn id="73" fill="hold" display="0">
                  <p:stCondLst>
                    <p:cond delay="indefinite"/>
                  </p:stCondLst>
                </p:cTn>
                <p:tgtEl>
                  <p:spTgt spid="8"/>
                </p:tgtEl>
              </p:cMediaNode>
            </p:video>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5" name="Rectangle 14">
            <a:extLst>
              <a:ext uri="{FF2B5EF4-FFF2-40B4-BE49-F238E27FC236}">
                <a16:creationId xmlns:a16="http://schemas.microsoft.com/office/drawing/2014/main" id="{E04410C7-06B1-4A08-BDA9-BCDCF06A6D7C}"/>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ordArt 2">
            <a:extLst>
              <a:ext uri="{FF2B5EF4-FFF2-40B4-BE49-F238E27FC236}">
                <a16:creationId xmlns:a16="http://schemas.microsoft.com/office/drawing/2014/main" id="{C04C7FCC-C423-48E7-9E9A-158A84215CD7}"/>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14" name="Rectangle 13">
            <a:extLst>
              <a:ext uri="{FF2B5EF4-FFF2-40B4-BE49-F238E27FC236}">
                <a16:creationId xmlns:a16="http://schemas.microsoft.com/office/drawing/2014/main" id="{6DA97568-8977-460F-B17B-FD00333F2165}"/>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WordArt 32">
            <a:extLst>
              <a:ext uri="{FF2B5EF4-FFF2-40B4-BE49-F238E27FC236}">
                <a16:creationId xmlns:a16="http://schemas.microsoft.com/office/drawing/2014/main" id="{C78B8E6E-17A2-4648-BE7D-627E188AD75E}"/>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C887F29E-32F6-46EF-8A55-1491E38BDEDB}"/>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21" name="WordArt 32">
            <a:extLst>
              <a:ext uri="{FF2B5EF4-FFF2-40B4-BE49-F238E27FC236}">
                <a16:creationId xmlns:a16="http://schemas.microsoft.com/office/drawing/2014/main" id="{7C30E25D-F837-4589-9CDB-3403E2D749A1}"/>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
        <p:nvSpPr>
          <p:cNvPr id="27" name="Rectangle: Rounded Corners 1">
            <a:extLst>
              <a:ext uri="{FF2B5EF4-FFF2-40B4-BE49-F238E27FC236}">
                <a16:creationId xmlns:a16="http://schemas.microsoft.com/office/drawing/2014/main" id="{C03C9A78-08F6-47A2-AFA9-B1CFA4EED542}"/>
              </a:ext>
            </a:extLst>
          </p:cNvPr>
          <p:cNvSpPr/>
          <p:nvPr/>
        </p:nvSpPr>
        <p:spPr>
          <a:xfrm>
            <a:off x="797293" y="1830489"/>
            <a:ext cx="7849401" cy="2998185"/>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WHEN</a:t>
            </a:r>
            <a:r>
              <a:rPr kumimoji="0" lang="en-US" sz="4000" b="1" i="0" u="none" strike="noStrike" kern="1200" cap="none" spc="-300" normalizeH="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a:t>
            </a:r>
            <a:r>
              <a:rPr kumimoji="0" lang="en-US" sz="40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WE ARE MORE INFLUENCED</a:t>
            </a:r>
            <a:r>
              <a:rPr kumimoji="0" lang="en-US" sz="4000" b="1" i="0" u="none" strike="noStrike" kern="1200" cap="none" spc="-300" normalizeH="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BY OUR FEELINGS THAN BY GOD’S WORD</a:t>
            </a:r>
            <a:r>
              <a:rPr lang="en-US" sz="400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 THE MORE RECKLESS OUR DECISION-MAKING BECOMES.</a:t>
            </a:r>
            <a:endParaRPr kumimoji="0" lang="en-US" sz="40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8" name="Straight Connector 27">
            <a:extLst>
              <a:ext uri="{FF2B5EF4-FFF2-40B4-BE49-F238E27FC236}">
                <a16:creationId xmlns:a16="http://schemas.microsoft.com/office/drawing/2014/main" id="{FA2D9D7E-5AB1-42AE-B649-D522A72877AA}"/>
              </a:ext>
            </a:extLst>
          </p:cNvPr>
          <p:cNvCxnSpPr>
            <a:cxnSpLocks/>
          </p:cNvCxnSpPr>
          <p:nvPr/>
        </p:nvCxnSpPr>
        <p:spPr>
          <a:xfrm>
            <a:off x="1160953" y="2059248"/>
            <a:ext cx="0" cy="256087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88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ppt_x</p:attrName>
                                        </p:attrNameLst>
                                      </p:cBhvr>
                                      <p:tavLst>
                                        <p:tav tm="0">
                                          <p:val>
                                            <p:strVal val="#ppt_x-#ppt_w/2"/>
                                          </p:val>
                                        </p:tav>
                                        <p:tav tm="100000">
                                          <p:val>
                                            <p:strVal val="#ppt_x"/>
                                          </p:val>
                                        </p:tav>
                                      </p:tavLst>
                                    </p:anim>
                                    <p:anim calcmode="lin" valueType="num">
                                      <p:cBhvr>
                                        <p:cTn id="8" dur="250" fill="hold"/>
                                        <p:tgtEl>
                                          <p:spTgt spid="15"/>
                                        </p:tgtEl>
                                        <p:attrNameLst>
                                          <p:attrName>ppt_y</p:attrName>
                                        </p:attrNameLst>
                                      </p:cBhvr>
                                      <p:tavLst>
                                        <p:tav tm="0">
                                          <p:val>
                                            <p:strVal val="#ppt_y"/>
                                          </p:val>
                                        </p:tav>
                                        <p:tav tm="100000">
                                          <p:val>
                                            <p:strVal val="#ppt_y"/>
                                          </p:val>
                                        </p:tav>
                                      </p:tavLst>
                                    </p:anim>
                                    <p:anim calcmode="lin" valueType="num">
                                      <p:cBhvr>
                                        <p:cTn id="9" dur="250" fill="hold"/>
                                        <p:tgtEl>
                                          <p:spTgt spid="15"/>
                                        </p:tgtEl>
                                        <p:attrNameLst>
                                          <p:attrName>ppt_w</p:attrName>
                                        </p:attrNameLst>
                                      </p:cBhvr>
                                      <p:tavLst>
                                        <p:tav tm="0">
                                          <p:val>
                                            <p:fltVal val="0"/>
                                          </p:val>
                                        </p:tav>
                                        <p:tav tm="100000">
                                          <p:val>
                                            <p:strVal val="#ppt_w"/>
                                          </p:val>
                                        </p:tav>
                                      </p:tavLst>
                                    </p:anim>
                                    <p:anim calcmode="lin" valueType="num">
                                      <p:cBhvr>
                                        <p:cTn id="10" dur="250" fill="hold"/>
                                        <p:tgtEl>
                                          <p:spTgt spid="15"/>
                                        </p:tgtEl>
                                        <p:attrNameLst>
                                          <p:attrName>ppt_h</p:attrName>
                                        </p:attrNameLst>
                                      </p:cBhvr>
                                      <p:tavLst>
                                        <p:tav tm="0">
                                          <p:val>
                                            <p:strVal val="#ppt_h"/>
                                          </p:val>
                                        </p:tav>
                                        <p:tav tm="100000">
                                          <p:val>
                                            <p:strVal val="#ppt_h"/>
                                          </p:val>
                                        </p:tav>
                                      </p:tavLst>
                                    </p:anim>
                                  </p:childTnLst>
                                </p:cTn>
                              </p:par>
                            </p:childTnLst>
                          </p:cTn>
                        </p:par>
                        <p:par>
                          <p:cTn id="11" fill="hold">
                            <p:stCondLst>
                              <p:cond delay="25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50"/>
                                        <p:tgtEl>
                                          <p:spTgt spid="14"/>
                                        </p:tgtEl>
                                      </p:cBhvr>
                                    </p:animEffect>
                                  </p:childTnLst>
                                </p:cTn>
                              </p:par>
                            </p:childTnLst>
                          </p:cTn>
                        </p:par>
                        <p:par>
                          <p:cTn id="15" fill="hold">
                            <p:stCondLst>
                              <p:cond delay="500"/>
                            </p:stCondLst>
                            <p:childTnLst>
                              <p:par>
                                <p:cTn id="16" presetID="35" presetClass="emph" presetSubtype="0" fill="hold" grpId="1" nodeType="afterEffect">
                                  <p:stCondLst>
                                    <p:cond delay="0"/>
                                  </p:stCondLst>
                                  <p:childTnLst>
                                    <p:anim calcmode="discrete" valueType="str">
                                      <p:cBhvr>
                                        <p:cTn id="17" dur="200" fill="hold"/>
                                        <p:tgtEl>
                                          <p:spTgt spid="14"/>
                                        </p:tgtEl>
                                        <p:attrNameLst>
                                          <p:attrName>style.visibility</p:attrName>
                                        </p:attrNameLst>
                                      </p:cBhvr>
                                      <p:tavLst>
                                        <p:tav tm="0">
                                          <p:val>
                                            <p:strVal val="hidden"/>
                                          </p:val>
                                        </p:tav>
                                        <p:tav tm="50000">
                                          <p:val>
                                            <p:strVal val="visible"/>
                                          </p:val>
                                        </p:tav>
                                      </p:tavLst>
                                    </p:anim>
                                  </p:childTnLst>
                                </p:cTn>
                              </p:par>
                            </p:childTnLst>
                          </p:cTn>
                        </p:par>
                        <p:par>
                          <p:cTn id="18" fill="hold">
                            <p:stCondLst>
                              <p:cond delay="700"/>
                            </p:stCondLst>
                            <p:childTnLst>
                              <p:par>
                                <p:cTn id="19" presetID="35" presetClass="emph" presetSubtype="0" fill="hold" grpId="2" nodeType="afterEffect">
                                  <p:stCondLst>
                                    <p:cond delay="0"/>
                                  </p:stCondLst>
                                  <p:childTnLst>
                                    <p:anim calcmode="discrete" valueType="str">
                                      <p:cBhvr>
                                        <p:cTn id="20" dur="200" fill="hold"/>
                                        <p:tgtEl>
                                          <p:spTgt spid="14"/>
                                        </p:tgtEl>
                                        <p:attrNameLst>
                                          <p:attrName>style.visibility</p:attrName>
                                        </p:attrNameLst>
                                      </p:cBhvr>
                                      <p:tavLst>
                                        <p:tav tm="0">
                                          <p:val>
                                            <p:strVal val="hidden"/>
                                          </p:val>
                                        </p:tav>
                                        <p:tav tm="50000">
                                          <p:val>
                                            <p:strVal val="visible"/>
                                          </p:val>
                                        </p:tav>
                                      </p:tavLst>
                                    </p:anim>
                                  </p:childTnLst>
                                </p:cTn>
                              </p:par>
                              <p:par>
                                <p:cTn id="21" presetID="22" presetClass="entr" presetSubtype="8" fill="hold" grpId="0"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5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715"/>
                                  </p:iterate>
                                  <p:childTnLst>
                                    <p:set>
                                      <p:cBhvr>
                                        <p:cTn id="27" dur="1" fill="hold">
                                          <p:stCondLst>
                                            <p:cond delay="0"/>
                                          </p:stCondLst>
                                        </p:cTn>
                                        <p:tgtEl>
                                          <p:spTgt spid="27">
                                            <p:bg/>
                                          </p:spTgt>
                                        </p:tgtEl>
                                        <p:attrNameLst>
                                          <p:attrName>style.visibility</p:attrName>
                                        </p:attrNameLst>
                                      </p:cBhvr>
                                      <p:to>
                                        <p:strVal val="visible"/>
                                      </p:to>
                                    </p:set>
                                    <p:anim calcmode="lin" valueType="num">
                                      <p:cBhvr>
                                        <p:cTn id="28" dur="500" fill="hold"/>
                                        <p:tgtEl>
                                          <p:spTgt spid="27">
                                            <p:bg/>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7">
                                            <p:bg/>
                                          </p:spTgt>
                                        </p:tgtEl>
                                        <p:attrNameLst>
                                          <p:attrName>ppt_y</p:attrName>
                                        </p:attrNameLst>
                                      </p:cBhvr>
                                      <p:tavLst>
                                        <p:tav tm="0">
                                          <p:val>
                                            <p:strVal val="#ppt_y"/>
                                          </p:val>
                                        </p:tav>
                                        <p:tav tm="100000">
                                          <p:val>
                                            <p:strVal val="#ppt_y"/>
                                          </p:val>
                                        </p:tav>
                                      </p:tavLst>
                                    </p:anim>
                                    <p:anim calcmode="lin" valueType="num">
                                      <p:cBhvr>
                                        <p:cTn id="30" dur="500" fill="hold"/>
                                        <p:tgtEl>
                                          <p:spTgt spid="27">
                                            <p:bg/>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7">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7">
                                            <p:bg/>
                                          </p:spTgt>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250"/>
                                        <p:tgtEl>
                                          <p:spTgt spid="28"/>
                                        </p:tgtEl>
                                      </p:cBhvr>
                                    </p:animEffect>
                                  </p:childTnLst>
                                </p:cTn>
                              </p:par>
                            </p:childTnLst>
                          </p:cTn>
                        </p:par>
                        <p:par>
                          <p:cTn id="37" fill="hold">
                            <p:stCondLst>
                              <p:cond delay="750"/>
                            </p:stCondLst>
                            <p:childTnLst>
                              <p:par>
                                <p:cTn id="38" presetID="35" presetClass="emph" presetSubtype="0" fill="hold" nodeType="afterEffect">
                                  <p:stCondLst>
                                    <p:cond delay="0"/>
                                  </p:stCondLst>
                                  <p:childTnLst>
                                    <p:anim calcmode="discrete" valueType="str">
                                      <p:cBhvr>
                                        <p:cTn id="39" dur="200" fill="hold"/>
                                        <p:tgtEl>
                                          <p:spTgt spid="28"/>
                                        </p:tgtEl>
                                        <p:attrNameLst>
                                          <p:attrName>style.visibility</p:attrName>
                                        </p:attrNameLst>
                                      </p:cBhvr>
                                      <p:tavLst>
                                        <p:tav tm="0">
                                          <p:val>
                                            <p:strVal val="hidden"/>
                                          </p:val>
                                        </p:tav>
                                        <p:tav tm="50000">
                                          <p:val>
                                            <p:strVal val="visible"/>
                                          </p:val>
                                        </p:tav>
                                      </p:tavLst>
                                    </p:anim>
                                  </p:childTnLst>
                                </p:cTn>
                              </p:par>
                            </p:childTnLst>
                          </p:cTn>
                        </p:par>
                        <p:par>
                          <p:cTn id="40" fill="hold">
                            <p:stCondLst>
                              <p:cond delay="950"/>
                            </p:stCondLst>
                            <p:childTnLst>
                              <p:par>
                                <p:cTn id="41" presetID="35" presetClass="emph" presetSubtype="0" fill="hold" nodeType="afterEffect">
                                  <p:stCondLst>
                                    <p:cond delay="0"/>
                                  </p:stCondLst>
                                  <p:childTnLst>
                                    <p:anim calcmode="discrete" valueType="str">
                                      <p:cBhvr>
                                        <p:cTn id="42" dur="200" fill="hold"/>
                                        <p:tgtEl>
                                          <p:spTgt spid="28"/>
                                        </p:tgtEl>
                                        <p:attrNameLst>
                                          <p:attrName>style.visibility</p:attrName>
                                        </p:attrNameLst>
                                      </p:cBhvr>
                                      <p:tavLst>
                                        <p:tav tm="0">
                                          <p:val>
                                            <p:strVal val="hidden"/>
                                          </p:val>
                                        </p:tav>
                                        <p:tav tm="50000">
                                          <p:val>
                                            <p:strVal val="visible"/>
                                          </p:val>
                                        </p:tav>
                                      </p:tavLst>
                                    </p:anim>
                                  </p:childTnLst>
                                </p:cTn>
                              </p:par>
                            </p:childTnLst>
                          </p:cTn>
                        </p:par>
                        <p:par>
                          <p:cTn id="43" fill="hold">
                            <p:stCondLst>
                              <p:cond delay="1150"/>
                            </p:stCondLst>
                            <p:childTnLst>
                              <p:par>
                                <p:cTn id="44" presetID="35" presetClass="emph" presetSubtype="0" fill="hold" nodeType="afterEffect">
                                  <p:stCondLst>
                                    <p:cond delay="0"/>
                                  </p:stCondLst>
                                  <p:childTnLst>
                                    <p:anim calcmode="discrete" valueType="str">
                                      <p:cBhvr>
                                        <p:cTn id="45" dur="200" fill="hold"/>
                                        <p:tgtEl>
                                          <p:spTgt spid="28"/>
                                        </p:tgtEl>
                                        <p:attrNameLst>
                                          <p:attrName>style.visibility</p:attrName>
                                        </p:attrNameLst>
                                      </p:cBhvr>
                                      <p:tavLst>
                                        <p:tav tm="0">
                                          <p:val>
                                            <p:strVal val="hidden"/>
                                          </p:val>
                                        </p:tav>
                                        <p:tav tm="50000">
                                          <p:val>
                                            <p:strVal val="visible"/>
                                          </p:val>
                                        </p:tav>
                                      </p:tavLst>
                                    </p:anim>
                                  </p:childTnLst>
                                </p:cTn>
                              </p:par>
                              <p:par>
                                <p:cTn id="46" presetID="22" presetClass="entr" presetSubtype="8" fill="hold" grpId="1" nodeType="withEffect">
                                  <p:stCondLst>
                                    <p:cond delay="0"/>
                                  </p:stCondLst>
                                  <p:iterate type="lt">
                                    <p:tmPct val="4706"/>
                                  </p:iterate>
                                  <p:childTnLst>
                                    <p:set>
                                      <p:cBhvr>
                                        <p:cTn id="47" dur="1" fill="hold">
                                          <p:stCondLst>
                                            <p:cond delay="0"/>
                                          </p:stCondLst>
                                        </p:cTn>
                                        <p:tgtEl>
                                          <p:spTgt spid="27">
                                            <p:txEl>
                                              <p:pRg st="0" end="0"/>
                                            </p:txEl>
                                          </p:spTgt>
                                        </p:tgtEl>
                                        <p:attrNameLst>
                                          <p:attrName>style.visibility</p:attrName>
                                        </p:attrNameLst>
                                      </p:cBhvr>
                                      <p:to>
                                        <p:strVal val="visible"/>
                                      </p:to>
                                    </p:set>
                                    <p:animEffect transition="in" filter="wipe(left)">
                                      <p:cBhvr>
                                        <p:cTn id="48" dur="35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animBg="1"/>
      <p:bldP spid="14" grpId="1" animBg="1"/>
      <p:bldP spid="14" grpId="2" animBg="1"/>
      <p:bldP spid="27" grpId="0" uiExpand="1" build="p" animBg="1"/>
      <p:bldP spid="27" grpId="1"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9" name="Rectangle: Rounded Corners 1">
            <a:extLst>
              <a:ext uri="{FF2B5EF4-FFF2-40B4-BE49-F238E27FC236}">
                <a16:creationId xmlns:a16="http://schemas.microsoft.com/office/drawing/2014/main" id="{C189D747-B65F-4086-A4AF-14C65F99D89B}"/>
              </a:ext>
            </a:extLst>
          </p:cNvPr>
          <p:cNvSpPr/>
          <p:nvPr/>
        </p:nvSpPr>
        <p:spPr>
          <a:xfrm>
            <a:off x="1828097" y="2658134"/>
            <a:ext cx="6627841" cy="3186099"/>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z="3600" spc="-300" noProof="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James 1:8</a:t>
            </a:r>
            <a:endParaRPr kumimoji="0" lang="en-US" sz="3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A double-minded person is unstable in all their ways.</a:t>
            </a:r>
          </a:p>
          <a:p>
            <a:pPr lvl="0" algn="l">
              <a:lnSpc>
                <a:spcPct val="80000"/>
              </a:lnSpc>
              <a:defRPr/>
            </a:pPr>
            <a:endParaRPr lang="en-US" sz="14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endParaRPr>
          </a:p>
          <a:p>
            <a:pPr lvl="0" algn="l">
              <a:lnSpc>
                <a:spcPct val="80000"/>
              </a:lnSpc>
              <a:defRPr/>
            </a:pPr>
            <a:r>
              <a:rPr lang="en-US"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This kind of person can’t make up their mind. They can never decide what to do. (NIRV)</a:t>
            </a:r>
            <a:endParaRPr kumimoji="0" lang="en-US" sz="32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0" name="Straight Connector 19">
            <a:extLst>
              <a:ext uri="{FF2B5EF4-FFF2-40B4-BE49-F238E27FC236}">
                <a16:creationId xmlns:a16="http://schemas.microsoft.com/office/drawing/2014/main" id="{41CA9EA8-9E91-4668-B5E1-32DD718DC422}"/>
              </a:ext>
            </a:extLst>
          </p:cNvPr>
          <p:cNvCxnSpPr>
            <a:cxnSpLocks/>
          </p:cNvCxnSpPr>
          <p:nvPr/>
        </p:nvCxnSpPr>
        <p:spPr>
          <a:xfrm>
            <a:off x="1032376" y="2549524"/>
            <a:ext cx="0" cy="3430695"/>
          </a:xfrm>
          <a:prstGeom prst="line">
            <a:avLst/>
          </a:prstGeom>
          <a:ln w="54292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6" name="WordArt 32">
            <a:extLst>
              <a:ext uri="{FF2B5EF4-FFF2-40B4-BE49-F238E27FC236}">
                <a16:creationId xmlns:a16="http://schemas.microsoft.com/office/drawing/2014/main" id="{1AE4994A-8C36-4C2E-9F26-97C0B71712D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066CAECE-6951-4E85-BC92-A453A0C49EAA}"/>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7F93735B-0F58-4C20-A644-D3F5BAB080F7}"/>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8F598CF8-245C-4198-A520-10210F62F9EF}"/>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307B4CCD-575A-4BD4-9123-F6C41E1ABDC2}"/>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28" name="Rectangle 27">
            <a:extLst>
              <a:ext uri="{FF2B5EF4-FFF2-40B4-BE49-F238E27FC236}">
                <a16:creationId xmlns:a16="http://schemas.microsoft.com/office/drawing/2014/main" id="{DE7995ED-7D53-4695-AF6C-B97ED0E043B9}"/>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4">
            <a:extLst>
              <a:ext uri="{FF2B5EF4-FFF2-40B4-BE49-F238E27FC236}">
                <a16:creationId xmlns:a16="http://schemas.microsoft.com/office/drawing/2014/main" id="{05070FA1-82D4-47B6-B234-8D59454DC472}"/>
              </a:ext>
            </a:extLst>
          </p:cNvPr>
          <p:cNvSpPr/>
          <p:nvPr/>
        </p:nvSpPr>
        <p:spPr>
          <a:xfrm>
            <a:off x="759322" y="1765018"/>
            <a:ext cx="4290651" cy="459064"/>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WordArt 2">
            <a:extLst>
              <a:ext uri="{FF2B5EF4-FFF2-40B4-BE49-F238E27FC236}">
                <a16:creationId xmlns:a16="http://schemas.microsoft.com/office/drawing/2014/main" id="{1034DEC8-1695-45B0-8520-4BEF8ADF80EA}"/>
              </a:ext>
            </a:extLst>
          </p:cNvPr>
          <p:cNvSpPr>
            <a:spLocks noChangeArrowheads="1" noChangeShapeType="1" noTextEdit="1"/>
          </p:cNvSpPr>
          <p:nvPr/>
        </p:nvSpPr>
        <p:spPr bwMode="auto">
          <a:xfrm>
            <a:off x="1144598" y="1866215"/>
            <a:ext cx="3721329" cy="283505"/>
          </a:xfrm>
          <a:prstGeom prst="rect">
            <a:avLst/>
          </a:prstGeom>
          <a:effectLst>
            <a:glow rad="228600">
              <a:schemeClr val="accent1">
                <a:satMod val="175000"/>
                <a:alpha val="40000"/>
              </a:schemeClr>
            </a:glow>
          </a:effectLst>
          <a:scene3d>
            <a:camera prst="orthographicFront"/>
            <a:lightRig rig="threePt" dir="t"/>
          </a:scene3d>
        </p:spPr>
        <p:txBody>
          <a:bodyPr wrap="none" fromWordArt="1">
            <a:prstTxWarp prst="textPlain">
              <a:avLst>
                <a:gd name="adj" fmla="val 50000"/>
              </a:avLst>
            </a:prstTxWarp>
            <a:sp3d prstMaterial="metal"/>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effectLst>
                  <a:outerShdw blurRad="50800" dist="38100" dir="2700000" algn="tl" rotWithShape="0">
                    <a:prstClr val="black">
                      <a:alpha val="40000"/>
                    </a:prstClr>
                  </a:outerShdw>
                </a:effectLst>
                <a:uLnTx/>
                <a:uFillTx/>
                <a:latin typeface="Helvetica Neue" pitchFamily="2" charset="0"/>
                <a:ea typeface="+mn-ea"/>
                <a:cs typeface="+mn-cs"/>
              </a:rPr>
              <a:t>UNDIVIDED</a:t>
            </a:r>
            <a:r>
              <a:rPr kumimoji="0" lang="en-US" sz="3600" b="0" i="0" u="none" strike="noStrike" kern="10" cap="none" spc="0" normalizeH="0" noProof="0" dirty="0">
                <a:ln w="9525" algn="ctr">
                  <a:noFill/>
                  <a:round/>
                  <a:headEnd/>
                  <a:tailEnd/>
                </a:ln>
                <a:effectLst>
                  <a:outerShdw blurRad="50800" dist="38100" dir="2700000" algn="tl" rotWithShape="0">
                    <a:prstClr val="black">
                      <a:alpha val="40000"/>
                    </a:prstClr>
                  </a:outerShdw>
                </a:effectLst>
                <a:uLnTx/>
                <a:uFillTx/>
                <a:latin typeface="Helvetica Neue" pitchFamily="2" charset="0"/>
                <a:ea typeface="+mn-ea"/>
                <a:cs typeface="+mn-cs"/>
              </a:rPr>
              <a:t> LOYALTY</a:t>
            </a:r>
            <a:endParaRPr kumimoji="0" lang="en-US" sz="3600" b="0" i="0" u="none" strike="noStrike" kern="10" cap="none" spc="0" normalizeH="0" baseline="0" noProof="0" dirty="0">
              <a:ln w="9525" algn="ctr">
                <a:noFill/>
                <a:round/>
                <a:headEnd/>
                <a:tailEnd/>
              </a:ln>
              <a:effectLst>
                <a:outerShdw blurRad="50800" dist="38100" dir="2700000" algn="tl" rotWithShape="0">
                  <a:prstClr val="black">
                    <a:alpha val="40000"/>
                  </a:prstClr>
                </a:outerShdw>
              </a:effectLst>
              <a:uLnTx/>
              <a:uFillTx/>
              <a:latin typeface="Helvetica Neue" pitchFamily="2" charset="0"/>
              <a:ea typeface="+mn-ea"/>
              <a:cs typeface="+mn-cs"/>
            </a:endParaRPr>
          </a:p>
        </p:txBody>
      </p:sp>
      <p:sp>
        <p:nvSpPr>
          <p:cNvPr id="30" name="Rectangle 29">
            <a:extLst>
              <a:ext uri="{FF2B5EF4-FFF2-40B4-BE49-F238E27FC236}">
                <a16:creationId xmlns:a16="http://schemas.microsoft.com/office/drawing/2014/main" id="{E4517A05-3EEA-44BD-B1FA-19AC8099EA4A}"/>
              </a:ext>
            </a:extLst>
          </p:cNvPr>
          <p:cNvSpPr/>
          <p:nvPr/>
        </p:nvSpPr>
        <p:spPr>
          <a:xfrm>
            <a:off x="828662" y="1834541"/>
            <a:ext cx="158282" cy="32133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2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ppt_x</p:attrName>
                                        </p:attrNameLst>
                                      </p:cBhvr>
                                      <p:tavLst>
                                        <p:tav tm="0">
                                          <p:val>
                                            <p:strVal val="#ppt_x-#ppt_w/2"/>
                                          </p:val>
                                        </p:tav>
                                        <p:tav tm="100000">
                                          <p:val>
                                            <p:strVal val="#ppt_x"/>
                                          </p:val>
                                        </p:tav>
                                      </p:tavLst>
                                    </p:anim>
                                    <p:anim calcmode="lin" valueType="num">
                                      <p:cBhvr>
                                        <p:cTn id="8" dur="250" fill="hold"/>
                                        <p:tgtEl>
                                          <p:spTgt spid="21"/>
                                        </p:tgtEl>
                                        <p:attrNameLst>
                                          <p:attrName>ppt_y</p:attrName>
                                        </p:attrNameLst>
                                      </p:cBhvr>
                                      <p:tavLst>
                                        <p:tav tm="0">
                                          <p:val>
                                            <p:strVal val="#ppt_y"/>
                                          </p:val>
                                        </p:tav>
                                        <p:tav tm="100000">
                                          <p:val>
                                            <p:strVal val="#ppt_y"/>
                                          </p:val>
                                        </p:tav>
                                      </p:tavLst>
                                    </p:anim>
                                    <p:anim calcmode="lin" valueType="num">
                                      <p:cBhvr>
                                        <p:cTn id="9" dur="250" fill="hold"/>
                                        <p:tgtEl>
                                          <p:spTgt spid="21"/>
                                        </p:tgtEl>
                                        <p:attrNameLst>
                                          <p:attrName>ppt_w</p:attrName>
                                        </p:attrNameLst>
                                      </p:cBhvr>
                                      <p:tavLst>
                                        <p:tav tm="0">
                                          <p:val>
                                            <p:fltVal val="0"/>
                                          </p:val>
                                        </p:tav>
                                        <p:tav tm="100000">
                                          <p:val>
                                            <p:strVal val="#ppt_w"/>
                                          </p:val>
                                        </p:tav>
                                      </p:tavLst>
                                    </p:anim>
                                    <p:anim calcmode="lin" valueType="num">
                                      <p:cBhvr>
                                        <p:cTn id="10" dur="25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250"/>
                            </p:stCondLst>
                            <p:childTnLst>
                              <p:par>
                                <p:cTn id="12" presetID="22" presetClass="entr" presetSubtype="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250"/>
                                        <p:tgtEl>
                                          <p:spTgt spid="30"/>
                                        </p:tgtEl>
                                      </p:cBhvr>
                                    </p:animEffect>
                                  </p:childTnLst>
                                </p:cTn>
                              </p:par>
                            </p:childTnLst>
                          </p:cTn>
                        </p:par>
                        <p:par>
                          <p:cTn id="15" fill="hold">
                            <p:stCondLst>
                              <p:cond delay="500"/>
                            </p:stCondLst>
                            <p:childTnLst>
                              <p:par>
                                <p:cTn id="16" presetID="35" presetClass="emph" presetSubtype="0" fill="hold" grpId="1" nodeType="afterEffect">
                                  <p:stCondLst>
                                    <p:cond delay="0"/>
                                  </p:stCondLst>
                                  <p:childTnLst>
                                    <p:anim calcmode="discrete" valueType="str">
                                      <p:cBhvr>
                                        <p:cTn id="17" dur="200" fill="hold"/>
                                        <p:tgtEl>
                                          <p:spTgt spid="30"/>
                                        </p:tgtEl>
                                        <p:attrNameLst>
                                          <p:attrName>style.visibility</p:attrName>
                                        </p:attrNameLst>
                                      </p:cBhvr>
                                      <p:tavLst>
                                        <p:tav tm="0">
                                          <p:val>
                                            <p:strVal val="hidden"/>
                                          </p:val>
                                        </p:tav>
                                        <p:tav tm="50000">
                                          <p:val>
                                            <p:strVal val="visible"/>
                                          </p:val>
                                        </p:tav>
                                      </p:tavLst>
                                    </p:anim>
                                  </p:childTnLst>
                                </p:cTn>
                              </p:par>
                            </p:childTnLst>
                          </p:cTn>
                        </p:par>
                        <p:par>
                          <p:cTn id="18" fill="hold">
                            <p:stCondLst>
                              <p:cond delay="700"/>
                            </p:stCondLst>
                            <p:childTnLst>
                              <p:par>
                                <p:cTn id="19" presetID="35" presetClass="emph" presetSubtype="0" fill="hold" grpId="2" nodeType="afterEffect">
                                  <p:stCondLst>
                                    <p:cond delay="0"/>
                                  </p:stCondLst>
                                  <p:childTnLst>
                                    <p:anim calcmode="discrete" valueType="str">
                                      <p:cBhvr>
                                        <p:cTn id="20" dur="200" fill="hold"/>
                                        <p:tgtEl>
                                          <p:spTgt spid="30"/>
                                        </p:tgtEl>
                                        <p:attrNameLst>
                                          <p:attrName>style.visibility</p:attrName>
                                        </p:attrNameLst>
                                      </p:cBhvr>
                                      <p:tavLst>
                                        <p:tav tm="0">
                                          <p:val>
                                            <p:strVal val="hidden"/>
                                          </p:val>
                                        </p:tav>
                                        <p:tav tm="50000">
                                          <p:val>
                                            <p:strVal val="visible"/>
                                          </p:val>
                                        </p:tav>
                                      </p:tavLst>
                                    </p:anim>
                                  </p:childTnLst>
                                </p:cTn>
                              </p:par>
                              <p:par>
                                <p:cTn id="21" presetID="22" presetClass="entr" presetSubtype="8" fill="hold" grpId="0" nodeType="withEffect">
                                  <p:stCondLst>
                                    <p:cond delay="25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25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250"/>
                                        <p:tgtEl>
                                          <p:spTgt spid="20"/>
                                        </p:tgtEl>
                                      </p:cBhvr>
                                    </p:animEffect>
                                  </p:childTnLst>
                                </p:cTn>
                              </p:par>
                            </p:childTnLst>
                          </p:cTn>
                        </p:par>
                        <p:par>
                          <p:cTn id="29" fill="hold">
                            <p:stCondLst>
                              <p:cond delay="250"/>
                            </p:stCondLst>
                            <p:childTnLst>
                              <p:par>
                                <p:cTn id="30" presetID="35" presetClass="emph" presetSubtype="0" fill="hold" nodeType="afterEffect">
                                  <p:stCondLst>
                                    <p:cond delay="0"/>
                                  </p:stCondLst>
                                  <p:childTnLst>
                                    <p:anim calcmode="discrete" valueType="str">
                                      <p:cBhvr>
                                        <p:cTn id="31" dur="200" fill="hold"/>
                                        <p:tgtEl>
                                          <p:spTgt spid="20"/>
                                        </p:tgtEl>
                                        <p:attrNameLst>
                                          <p:attrName>style.visibility</p:attrName>
                                        </p:attrNameLst>
                                      </p:cBhvr>
                                      <p:tavLst>
                                        <p:tav tm="0">
                                          <p:val>
                                            <p:strVal val="hidden"/>
                                          </p:val>
                                        </p:tav>
                                        <p:tav tm="50000">
                                          <p:val>
                                            <p:strVal val="visible"/>
                                          </p:val>
                                        </p:tav>
                                      </p:tavLst>
                                    </p:anim>
                                  </p:childTnLst>
                                </p:cTn>
                              </p:par>
                            </p:childTnLst>
                          </p:cTn>
                        </p:par>
                        <p:par>
                          <p:cTn id="32" fill="hold">
                            <p:stCondLst>
                              <p:cond delay="450"/>
                            </p:stCondLst>
                            <p:childTnLst>
                              <p:par>
                                <p:cTn id="33" presetID="35" presetClass="emph" presetSubtype="0" fill="hold" nodeType="afterEffect">
                                  <p:stCondLst>
                                    <p:cond delay="0"/>
                                  </p:stCondLst>
                                  <p:childTnLst>
                                    <p:anim calcmode="discrete" valueType="str">
                                      <p:cBhvr>
                                        <p:cTn id="34" dur="200" fill="hold"/>
                                        <p:tgtEl>
                                          <p:spTgt spid="20"/>
                                        </p:tgtEl>
                                        <p:attrNameLst>
                                          <p:attrName>style.visibility</p:attrName>
                                        </p:attrNameLst>
                                      </p:cBhvr>
                                      <p:tavLst>
                                        <p:tav tm="0">
                                          <p:val>
                                            <p:strVal val="hidden"/>
                                          </p:val>
                                        </p:tav>
                                        <p:tav tm="50000">
                                          <p:val>
                                            <p:strVal val="visible"/>
                                          </p:val>
                                        </p:tav>
                                      </p:tavLst>
                                    </p:anim>
                                  </p:childTnLst>
                                </p:cTn>
                              </p:par>
                            </p:childTnLst>
                          </p:cTn>
                        </p:par>
                        <p:par>
                          <p:cTn id="35" fill="hold">
                            <p:stCondLst>
                              <p:cond delay="650"/>
                            </p:stCondLst>
                            <p:childTnLst>
                              <p:par>
                                <p:cTn id="36" presetID="35" presetClass="emph" presetSubtype="0" fill="hold" nodeType="afterEffect">
                                  <p:stCondLst>
                                    <p:cond delay="0"/>
                                  </p:stCondLst>
                                  <p:childTnLst>
                                    <p:anim calcmode="discrete" valueType="str">
                                      <p:cBhvr>
                                        <p:cTn id="37" dur="200" fill="hold"/>
                                        <p:tgtEl>
                                          <p:spTgt spid="20"/>
                                        </p:tgtEl>
                                        <p:attrNameLst>
                                          <p:attrName>style.visibility</p:attrName>
                                        </p:attrNameLst>
                                      </p:cBhvr>
                                      <p:tavLst>
                                        <p:tav tm="0">
                                          <p:val>
                                            <p:strVal val="hidden"/>
                                          </p:val>
                                        </p:tav>
                                        <p:tav tm="50000">
                                          <p:val>
                                            <p:strVal val="visible"/>
                                          </p:val>
                                        </p:tav>
                                      </p:tavLst>
                                    </p:anim>
                                  </p:childTnLst>
                                </p:cTn>
                              </p:par>
                            </p:childTnLst>
                          </p:cTn>
                        </p:par>
                        <p:par>
                          <p:cTn id="38" fill="hold">
                            <p:stCondLst>
                              <p:cond delay="850"/>
                            </p:stCondLst>
                            <p:childTnLst>
                              <p:par>
                                <p:cTn id="39" presetID="1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p:tgtEl>
                                          <p:spTgt spid="19"/>
                                        </p:tgtEl>
                                        <p:attrNameLst>
                                          <p:attrName>ppt_x</p:attrName>
                                        </p:attrNameLst>
                                      </p:cBhvr>
                                      <p:tavLst>
                                        <p:tav tm="0">
                                          <p:val>
                                            <p:strVal val="#ppt_x-#ppt_w*1.125000"/>
                                          </p:val>
                                        </p:tav>
                                        <p:tav tm="100000">
                                          <p:val>
                                            <p:strVal val="#ppt_x"/>
                                          </p:val>
                                        </p:tav>
                                      </p:tavLst>
                                    </p:anim>
                                    <p:animEffect transition="in" filter="wipe(righ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9" grpId="0"/>
      <p:bldP spid="30" grpId="0" animBg="1"/>
      <p:bldP spid="30" grpId="1" animBg="1"/>
      <p:bldP spid="30"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5" name="Rectangle 14">
            <a:extLst>
              <a:ext uri="{FF2B5EF4-FFF2-40B4-BE49-F238E27FC236}">
                <a16:creationId xmlns:a16="http://schemas.microsoft.com/office/drawing/2014/main" id="{E04410C7-06B1-4A08-BDA9-BCDCF06A6D7C}"/>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ordArt 2">
            <a:extLst>
              <a:ext uri="{FF2B5EF4-FFF2-40B4-BE49-F238E27FC236}">
                <a16:creationId xmlns:a16="http://schemas.microsoft.com/office/drawing/2014/main" id="{C04C7FCC-C423-48E7-9E9A-158A84215CD7}"/>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14" name="Rectangle 13">
            <a:extLst>
              <a:ext uri="{FF2B5EF4-FFF2-40B4-BE49-F238E27FC236}">
                <a16:creationId xmlns:a16="http://schemas.microsoft.com/office/drawing/2014/main" id="{6DA97568-8977-460F-B17B-FD00333F2165}"/>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WordArt 32">
            <a:extLst>
              <a:ext uri="{FF2B5EF4-FFF2-40B4-BE49-F238E27FC236}">
                <a16:creationId xmlns:a16="http://schemas.microsoft.com/office/drawing/2014/main" id="{C78B8E6E-17A2-4648-BE7D-627E188AD75E}"/>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C887F29E-32F6-46EF-8A55-1491E38BDEDB}"/>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9" name="Rectangle: Rounded Corners 1">
            <a:extLst>
              <a:ext uri="{FF2B5EF4-FFF2-40B4-BE49-F238E27FC236}">
                <a16:creationId xmlns:a16="http://schemas.microsoft.com/office/drawing/2014/main" id="{CFAE3C22-99E3-4A12-8A42-2055489BB65F}"/>
              </a:ext>
            </a:extLst>
          </p:cNvPr>
          <p:cNvSpPr/>
          <p:nvPr/>
        </p:nvSpPr>
        <p:spPr>
          <a:xfrm>
            <a:off x="343498" y="1973759"/>
            <a:ext cx="8320767" cy="2534073"/>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2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GODLY DECISION-MAKING REQUIRES THAT WE RECALIBRATE OUR THINKING TO LINE UP WITH GOD’S TRUTH.</a:t>
            </a:r>
            <a:endParaRPr kumimoji="0" lang="en-US" sz="42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0" name="Straight Connector 19">
            <a:extLst>
              <a:ext uri="{FF2B5EF4-FFF2-40B4-BE49-F238E27FC236}">
                <a16:creationId xmlns:a16="http://schemas.microsoft.com/office/drawing/2014/main" id="{42B92102-E66C-4591-86A0-C38115C14ACF}"/>
              </a:ext>
            </a:extLst>
          </p:cNvPr>
          <p:cNvCxnSpPr>
            <a:cxnSpLocks/>
          </p:cNvCxnSpPr>
          <p:nvPr/>
        </p:nvCxnSpPr>
        <p:spPr>
          <a:xfrm>
            <a:off x="697229" y="2233513"/>
            <a:ext cx="0" cy="20935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WordArt 32">
            <a:extLst>
              <a:ext uri="{FF2B5EF4-FFF2-40B4-BE49-F238E27FC236}">
                <a16:creationId xmlns:a16="http://schemas.microsoft.com/office/drawing/2014/main" id="{7C30E25D-F837-4589-9CDB-3403E2D749A1}"/>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Tree>
    <p:extLst>
      <p:ext uri="{BB962C8B-B14F-4D97-AF65-F5344CB8AC3E}">
        <p14:creationId xmlns:p14="http://schemas.microsoft.com/office/powerpoint/2010/main" val="168678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19">
                                            <p:bg/>
                                          </p:spTgt>
                                        </p:tgtEl>
                                        <p:attrNameLst>
                                          <p:attrName>style.visibility</p:attrName>
                                        </p:attrNameLst>
                                      </p:cBhvr>
                                      <p:to>
                                        <p:strVal val="visible"/>
                                      </p:to>
                                    </p:set>
                                    <p:anim calcmode="lin" valueType="num">
                                      <p:cBhvr>
                                        <p:cTn id="7" dur="500" fill="hold"/>
                                        <p:tgtEl>
                                          <p:spTgt spid="19">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bg/>
                                          </p:spTgt>
                                        </p:tgtEl>
                                        <p:attrNameLst>
                                          <p:attrName>ppt_y</p:attrName>
                                        </p:attrNameLst>
                                      </p:cBhvr>
                                      <p:tavLst>
                                        <p:tav tm="0">
                                          <p:val>
                                            <p:strVal val="#ppt_y"/>
                                          </p:val>
                                        </p:tav>
                                        <p:tav tm="100000">
                                          <p:val>
                                            <p:strVal val="#ppt_y"/>
                                          </p:val>
                                        </p:tav>
                                      </p:tavLst>
                                    </p:anim>
                                    <p:anim calcmode="lin" valueType="num">
                                      <p:cBhvr>
                                        <p:cTn id="9" dur="500" fill="hold"/>
                                        <p:tgtEl>
                                          <p:spTgt spid="19">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250"/>
                                        <p:tgtEl>
                                          <p:spTgt spid="20"/>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20"/>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20"/>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35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bldP spid="19" grpId="1"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802075" y="1594481"/>
            <a:ext cx="7565312" cy="2551634"/>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MOST OF THE DECISIONS</a:t>
            </a:r>
            <a:r>
              <a:rPr kumimoji="0" lang="en-US" sz="4400" b="1" i="0" u="none" strike="noStrike" kern="1200" cap="none" spc="-300" normalizeH="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THAT WE MAKE ARE MADE FROM THE GUT OR BY RELYING ON A FEELING.</a:t>
            </a:r>
            <a:endParaRPr kumimoji="0" lang="en-US" sz="44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4" name="Straight Connector 3">
            <a:extLst>
              <a:ext uri="{FF2B5EF4-FFF2-40B4-BE49-F238E27FC236}">
                <a16:creationId xmlns:a16="http://schemas.microsoft.com/office/drawing/2014/main" id="{8D88034C-37F0-4CB0-83C3-C77257ADDFE1}"/>
              </a:ext>
            </a:extLst>
          </p:cNvPr>
          <p:cNvCxnSpPr>
            <a:cxnSpLocks/>
          </p:cNvCxnSpPr>
          <p:nvPr/>
        </p:nvCxnSpPr>
        <p:spPr>
          <a:xfrm>
            <a:off x="1143521" y="1850796"/>
            <a:ext cx="0" cy="20600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WordArt 32">
            <a:extLst>
              <a:ext uri="{FF2B5EF4-FFF2-40B4-BE49-F238E27FC236}">
                <a16:creationId xmlns:a16="http://schemas.microsoft.com/office/drawing/2014/main" id="{FEAC57E8-A17C-44E9-B8ED-15CA31D81201}"/>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4" name="WordArt 32">
            <a:extLst>
              <a:ext uri="{FF2B5EF4-FFF2-40B4-BE49-F238E27FC236}">
                <a16:creationId xmlns:a16="http://schemas.microsoft.com/office/drawing/2014/main" id="{BA541C7C-401D-40E9-B212-A9C0D3756105}"/>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B475E637-84FF-45AF-B5B2-3394A5A9B7CA}"/>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40797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anim calcmode="lin" valueType="num">
                                      <p:cBhvr>
                                        <p:cTn id="9" dur="500" fill="hold"/>
                                        <p:tgtEl>
                                          <p:spTgt spid="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4"/>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4"/>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4"/>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3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2" grpId="1"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9" name="Rectangle: Rounded Corners 1">
            <a:extLst>
              <a:ext uri="{FF2B5EF4-FFF2-40B4-BE49-F238E27FC236}">
                <a16:creationId xmlns:a16="http://schemas.microsoft.com/office/drawing/2014/main" id="{C189D747-B65F-4086-A4AF-14C65F99D89B}"/>
              </a:ext>
            </a:extLst>
          </p:cNvPr>
          <p:cNvSpPr/>
          <p:nvPr/>
        </p:nvSpPr>
        <p:spPr>
          <a:xfrm>
            <a:off x="1908307" y="1924220"/>
            <a:ext cx="6627841" cy="3754280"/>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2 Timothy</a:t>
            </a:r>
            <a:r>
              <a:rPr kumimoji="0" lang="en-US" sz="3600" b="1" i="0" u="none" strike="noStrike" kern="1200" cap="none" spc="-300" normalizeH="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3:16</a:t>
            </a:r>
            <a:endParaRPr kumimoji="0" lang="en-US" sz="3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All Scripture is inspired by God and is useful to teach us what is true and to make us realize what is wrong in our lives. It corrects us when we are wrong and teaches us to do what is right.</a:t>
            </a:r>
            <a:endParaRPr kumimoji="0" lang="en-US" sz="32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0" name="Straight Connector 19">
            <a:extLst>
              <a:ext uri="{FF2B5EF4-FFF2-40B4-BE49-F238E27FC236}">
                <a16:creationId xmlns:a16="http://schemas.microsoft.com/office/drawing/2014/main" id="{41CA9EA8-9E91-4668-B5E1-32DD718DC422}"/>
              </a:ext>
            </a:extLst>
          </p:cNvPr>
          <p:cNvCxnSpPr>
            <a:cxnSpLocks/>
          </p:cNvCxnSpPr>
          <p:nvPr/>
        </p:nvCxnSpPr>
        <p:spPr>
          <a:xfrm>
            <a:off x="1112586" y="1815609"/>
            <a:ext cx="0" cy="4042494"/>
          </a:xfrm>
          <a:prstGeom prst="line">
            <a:avLst/>
          </a:prstGeom>
          <a:ln w="54292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6" name="WordArt 32">
            <a:extLst>
              <a:ext uri="{FF2B5EF4-FFF2-40B4-BE49-F238E27FC236}">
                <a16:creationId xmlns:a16="http://schemas.microsoft.com/office/drawing/2014/main" id="{1AE4994A-8C36-4C2E-9F26-97C0B71712D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066CAECE-6951-4E85-BC92-A453A0C49EAA}"/>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7F93735B-0F58-4C20-A644-D3F5BAB080F7}"/>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
        <p:nvSpPr>
          <p:cNvPr id="17" name="Rectangle 14">
            <a:extLst>
              <a:ext uri="{FF2B5EF4-FFF2-40B4-BE49-F238E27FC236}">
                <a16:creationId xmlns:a16="http://schemas.microsoft.com/office/drawing/2014/main" id="{8F598CF8-245C-4198-A520-10210F62F9EF}"/>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307B4CCD-575A-4BD4-9123-F6C41E1ABDC2}"/>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28" name="Rectangle 27">
            <a:extLst>
              <a:ext uri="{FF2B5EF4-FFF2-40B4-BE49-F238E27FC236}">
                <a16:creationId xmlns:a16="http://schemas.microsoft.com/office/drawing/2014/main" id="{DE7995ED-7D53-4695-AF6C-B97ED0E043B9}"/>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48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50"/>
                                        <p:tgtEl>
                                          <p:spTgt spid="20"/>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p:tgtEl>
                                          <p:spTgt spid="19"/>
                                        </p:tgtEl>
                                        <p:attrNameLst>
                                          <p:attrName>ppt_x</p:attrName>
                                        </p:attrNameLst>
                                      </p:cBhvr>
                                      <p:tavLst>
                                        <p:tav tm="0">
                                          <p:val>
                                            <p:strVal val="#ppt_x-#ppt_w*1.125000"/>
                                          </p:val>
                                        </p:tav>
                                        <p:tav tm="100000">
                                          <p:val>
                                            <p:strVal val="#ppt_x"/>
                                          </p:val>
                                        </p:tav>
                                      </p:tavLst>
                                    </p:anim>
                                    <p:animEffect transition="in" filter="wipe(righ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9" name="Rectangle: Rounded Corners 1">
            <a:extLst>
              <a:ext uri="{FF2B5EF4-FFF2-40B4-BE49-F238E27FC236}">
                <a16:creationId xmlns:a16="http://schemas.microsoft.com/office/drawing/2014/main" id="{C189D747-B65F-4086-A4AF-14C65F99D89B}"/>
              </a:ext>
            </a:extLst>
          </p:cNvPr>
          <p:cNvSpPr/>
          <p:nvPr/>
        </p:nvSpPr>
        <p:spPr>
          <a:xfrm>
            <a:off x="1908307" y="2883589"/>
            <a:ext cx="6627841" cy="2856327"/>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2 Timothy 3:17</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6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sz="38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God uses it (SCRIPTURE) to prepare and equip his people to do every good work.</a:t>
            </a:r>
            <a:endParaRPr kumimoji="0" lang="en-US" sz="38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p:txBody>
      </p:sp>
      <p:cxnSp>
        <p:nvCxnSpPr>
          <p:cNvPr id="20" name="Straight Connector 19">
            <a:extLst>
              <a:ext uri="{FF2B5EF4-FFF2-40B4-BE49-F238E27FC236}">
                <a16:creationId xmlns:a16="http://schemas.microsoft.com/office/drawing/2014/main" id="{41CA9EA8-9E91-4668-B5E1-32DD718DC422}"/>
              </a:ext>
            </a:extLst>
          </p:cNvPr>
          <p:cNvCxnSpPr>
            <a:cxnSpLocks/>
          </p:cNvCxnSpPr>
          <p:nvPr/>
        </p:nvCxnSpPr>
        <p:spPr>
          <a:xfrm>
            <a:off x="1112586" y="2774978"/>
            <a:ext cx="0" cy="3075606"/>
          </a:xfrm>
          <a:prstGeom prst="line">
            <a:avLst/>
          </a:prstGeom>
          <a:ln w="54292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6" name="WordArt 32">
            <a:extLst>
              <a:ext uri="{FF2B5EF4-FFF2-40B4-BE49-F238E27FC236}">
                <a16:creationId xmlns:a16="http://schemas.microsoft.com/office/drawing/2014/main" id="{1AE4994A-8C36-4C2E-9F26-97C0B71712D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066CAECE-6951-4E85-BC92-A453A0C49EAA}"/>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7F93735B-0F58-4C20-A644-D3F5BAB080F7}"/>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8F598CF8-245C-4198-A520-10210F62F9EF}"/>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307B4CCD-575A-4BD4-9123-F6C41E1ABDC2}"/>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28" name="Rectangle 27">
            <a:extLst>
              <a:ext uri="{FF2B5EF4-FFF2-40B4-BE49-F238E27FC236}">
                <a16:creationId xmlns:a16="http://schemas.microsoft.com/office/drawing/2014/main" id="{DE7995ED-7D53-4695-AF6C-B97ED0E043B9}"/>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4">
            <a:extLst>
              <a:ext uri="{FF2B5EF4-FFF2-40B4-BE49-F238E27FC236}">
                <a16:creationId xmlns:a16="http://schemas.microsoft.com/office/drawing/2014/main" id="{970098EC-39DA-45AC-8066-551B3B38B09F}"/>
              </a:ext>
            </a:extLst>
          </p:cNvPr>
          <p:cNvSpPr/>
          <p:nvPr/>
        </p:nvSpPr>
        <p:spPr>
          <a:xfrm>
            <a:off x="759322" y="1817773"/>
            <a:ext cx="6627828" cy="428937"/>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WordArt 2">
            <a:extLst>
              <a:ext uri="{FF2B5EF4-FFF2-40B4-BE49-F238E27FC236}">
                <a16:creationId xmlns:a16="http://schemas.microsoft.com/office/drawing/2014/main" id="{4C54E5BF-86E7-4817-8D81-B4B2121DB9BD}"/>
              </a:ext>
            </a:extLst>
          </p:cNvPr>
          <p:cNvSpPr>
            <a:spLocks noChangeArrowheads="1" noChangeShapeType="1" noTextEdit="1"/>
          </p:cNvSpPr>
          <p:nvPr/>
        </p:nvSpPr>
        <p:spPr bwMode="auto">
          <a:xfrm>
            <a:off x="1144599" y="1918971"/>
            <a:ext cx="6052906" cy="264900"/>
          </a:xfrm>
          <a:prstGeom prst="rect">
            <a:avLst/>
          </a:prstGeom>
          <a:effectLst>
            <a:glow rad="228600">
              <a:schemeClr val="accent1">
                <a:satMod val="175000"/>
                <a:alpha val="40000"/>
              </a:schemeClr>
            </a:glow>
          </a:effectLst>
          <a:scene3d>
            <a:camera prst="orthographicFront"/>
            <a:lightRig rig="threePt" dir="t"/>
          </a:scene3d>
        </p:spPr>
        <p:txBody>
          <a:bodyPr wrap="none" fromWordArt="1">
            <a:prstTxWarp prst="textPlain">
              <a:avLst>
                <a:gd name="adj" fmla="val 50000"/>
              </a:avLst>
            </a:prstTxWarp>
            <a:sp3d prstMaterial="metal"/>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0" dirty="0">
                <a:ln w="9525" algn="ctr">
                  <a:noFill/>
                  <a:round/>
                  <a:headEnd/>
                  <a:tailEnd/>
                </a:ln>
                <a:effectLst>
                  <a:outerShdw blurRad="50800" dist="38100" dir="2700000" algn="tl" rotWithShape="0">
                    <a:prstClr val="black">
                      <a:alpha val="40000"/>
                    </a:prstClr>
                  </a:outerShdw>
                </a:effectLst>
                <a:latin typeface="Helvetica Neue" pitchFamily="2" charset="0"/>
              </a:rPr>
              <a:t>THEOLOGICALLY INFORMED LIVING</a:t>
            </a:r>
            <a:endParaRPr kumimoji="0" lang="en-US" sz="3600" b="0" i="0" u="none" strike="noStrike" kern="10" cap="none" spc="0" normalizeH="0" baseline="0" noProof="0" dirty="0">
              <a:ln w="9525" algn="ctr">
                <a:noFill/>
                <a:round/>
                <a:headEnd/>
                <a:tailEnd/>
              </a:ln>
              <a:effectLst>
                <a:outerShdw blurRad="50800" dist="38100" dir="2700000" algn="tl" rotWithShape="0">
                  <a:prstClr val="black">
                    <a:alpha val="40000"/>
                  </a:prstClr>
                </a:outerShdw>
              </a:effectLst>
              <a:uLnTx/>
              <a:uFillTx/>
              <a:latin typeface="Helvetica Neue" pitchFamily="2" charset="0"/>
              <a:ea typeface="+mn-ea"/>
              <a:cs typeface="+mn-cs"/>
            </a:endParaRPr>
          </a:p>
        </p:txBody>
      </p:sp>
      <p:sp>
        <p:nvSpPr>
          <p:cNvPr id="30" name="Rectangle 29">
            <a:extLst>
              <a:ext uri="{FF2B5EF4-FFF2-40B4-BE49-F238E27FC236}">
                <a16:creationId xmlns:a16="http://schemas.microsoft.com/office/drawing/2014/main" id="{A3C00E3E-A94D-451F-932B-537D68BF623B}"/>
              </a:ext>
            </a:extLst>
          </p:cNvPr>
          <p:cNvSpPr/>
          <p:nvPr/>
        </p:nvSpPr>
        <p:spPr>
          <a:xfrm>
            <a:off x="828662" y="1887297"/>
            <a:ext cx="147895" cy="300250"/>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6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350"/>
                            </p:stCondLst>
                            <p:childTnLst>
                              <p:par>
                                <p:cTn id="5" presetID="17"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ppt_x</p:attrName>
                                        </p:attrNameLst>
                                      </p:cBhvr>
                                      <p:tavLst>
                                        <p:tav tm="0">
                                          <p:val>
                                            <p:strVal val="#ppt_x-#ppt_w/2"/>
                                          </p:val>
                                        </p:tav>
                                        <p:tav tm="100000">
                                          <p:val>
                                            <p:strVal val="#ppt_x"/>
                                          </p:val>
                                        </p:tav>
                                      </p:tavLst>
                                    </p:anim>
                                    <p:anim calcmode="lin" valueType="num">
                                      <p:cBhvr>
                                        <p:cTn id="8" dur="250" fill="hold"/>
                                        <p:tgtEl>
                                          <p:spTgt spid="21"/>
                                        </p:tgtEl>
                                        <p:attrNameLst>
                                          <p:attrName>ppt_y</p:attrName>
                                        </p:attrNameLst>
                                      </p:cBhvr>
                                      <p:tavLst>
                                        <p:tav tm="0">
                                          <p:val>
                                            <p:strVal val="#ppt_y"/>
                                          </p:val>
                                        </p:tav>
                                        <p:tav tm="100000">
                                          <p:val>
                                            <p:strVal val="#ppt_y"/>
                                          </p:val>
                                        </p:tav>
                                      </p:tavLst>
                                    </p:anim>
                                    <p:anim calcmode="lin" valueType="num">
                                      <p:cBhvr>
                                        <p:cTn id="9" dur="250" fill="hold"/>
                                        <p:tgtEl>
                                          <p:spTgt spid="21"/>
                                        </p:tgtEl>
                                        <p:attrNameLst>
                                          <p:attrName>ppt_w</p:attrName>
                                        </p:attrNameLst>
                                      </p:cBhvr>
                                      <p:tavLst>
                                        <p:tav tm="0">
                                          <p:val>
                                            <p:fltVal val="0"/>
                                          </p:val>
                                        </p:tav>
                                        <p:tav tm="100000">
                                          <p:val>
                                            <p:strVal val="#ppt_w"/>
                                          </p:val>
                                        </p:tav>
                                      </p:tavLst>
                                    </p:anim>
                                    <p:anim calcmode="lin" valueType="num">
                                      <p:cBhvr>
                                        <p:cTn id="10" dur="25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1600"/>
                            </p:stCondLst>
                            <p:childTnLst>
                              <p:par>
                                <p:cTn id="12" presetID="22" presetClass="entr" presetSubtype="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250"/>
                                        <p:tgtEl>
                                          <p:spTgt spid="30"/>
                                        </p:tgtEl>
                                      </p:cBhvr>
                                    </p:animEffect>
                                  </p:childTnLst>
                                </p:cTn>
                              </p:par>
                            </p:childTnLst>
                          </p:cTn>
                        </p:par>
                        <p:par>
                          <p:cTn id="15" fill="hold">
                            <p:stCondLst>
                              <p:cond delay="1850"/>
                            </p:stCondLst>
                            <p:childTnLst>
                              <p:par>
                                <p:cTn id="16" presetID="35" presetClass="emph" presetSubtype="0" fill="hold" grpId="1" nodeType="afterEffect">
                                  <p:stCondLst>
                                    <p:cond delay="0"/>
                                  </p:stCondLst>
                                  <p:childTnLst>
                                    <p:anim calcmode="discrete" valueType="str">
                                      <p:cBhvr>
                                        <p:cTn id="17" dur="200" fill="hold"/>
                                        <p:tgtEl>
                                          <p:spTgt spid="30"/>
                                        </p:tgtEl>
                                        <p:attrNameLst>
                                          <p:attrName>style.visibility</p:attrName>
                                        </p:attrNameLst>
                                      </p:cBhvr>
                                      <p:tavLst>
                                        <p:tav tm="0">
                                          <p:val>
                                            <p:strVal val="hidden"/>
                                          </p:val>
                                        </p:tav>
                                        <p:tav tm="50000">
                                          <p:val>
                                            <p:strVal val="visible"/>
                                          </p:val>
                                        </p:tav>
                                      </p:tavLst>
                                    </p:anim>
                                  </p:childTnLst>
                                </p:cTn>
                              </p:par>
                            </p:childTnLst>
                          </p:cTn>
                        </p:par>
                        <p:par>
                          <p:cTn id="18" fill="hold">
                            <p:stCondLst>
                              <p:cond delay="2050"/>
                            </p:stCondLst>
                            <p:childTnLst>
                              <p:par>
                                <p:cTn id="19" presetID="35" presetClass="emph" presetSubtype="0" fill="hold" grpId="2" nodeType="afterEffect">
                                  <p:stCondLst>
                                    <p:cond delay="0"/>
                                  </p:stCondLst>
                                  <p:childTnLst>
                                    <p:anim calcmode="discrete" valueType="str">
                                      <p:cBhvr>
                                        <p:cTn id="20" dur="200" fill="hold"/>
                                        <p:tgtEl>
                                          <p:spTgt spid="30"/>
                                        </p:tgtEl>
                                        <p:attrNameLst>
                                          <p:attrName>style.visibility</p:attrName>
                                        </p:attrNameLst>
                                      </p:cBhvr>
                                      <p:tavLst>
                                        <p:tav tm="0">
                                          <p:val>
                                            <p:strVal val="hidden"/>
                                          </p:val>
                                        </p:tav>
                                        <p:tav tm="50000">
                                          <p:val>
                                            <p:strVal val="visible"/>
                                          </p:val>
                                        </p:tav>
                                      </p:tavLst>
                                    </p:anim>
                                  </p:childTnLst>
                                </p:cTn>
                              </p:par>
                              <p:par>
                                <p:cTn id="21" presetID="22" presetClass="entr" presetSubtype="8" fill="hold" grpId="0" nodeType="withEffect">
                                  <p:stCondLst>
                                    <p:cond delay="25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25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250"/>
                                        <p:tgtEl>
                                          <p:spTgt spid="20"/>
                                        </p:tgtEl>
                                      </p:cBhvr>
                                    </p:animEffect>
                                  </p:childTnLst>
                                </p:cTn>
                              </p:par>
                            </p:childTnLst>
                          </p:cTn>
                        </p:par>
                        <p:par>
                          <p:cTn id="29" fill="hold">
                            <p:stCondLst>
                              <p:cond delay="250"/>
                            </p:stCondLst>
                            <p:childTnLst>
                              <p:par>
                                <p:cTn id="30" presetID="35" presetClass="emph" presetSubtype="0" fill="hold" nodeType="afterEffect">
                                  <p:stCondLst>
                                    <p:cond delay="0"/>
                                  </p:stCondLst>
                                  <p:childTnLst>
                                    <p:anim calcmode="discrete" valueType="str">
                                      <p:cBhvr>
                                        <p:cTn id="31" dur="200" fill="hold"/>
                                        <p:tgtEl>
                                          <p:spTgt spid="20"/>
                                        </p:tgtEl>
                                        <p:attrNameLst>
                                          <p:attrName>style.visibility</p:attrName>
                                        </p:attrNameLst>
                                      </p:cBhvr>
                                      <p:tavLst>
                                        <p:tav tm="0">
                                          <p:val>
                                            <p:strVal val="hidden"/>
                                          </p:val>
                                        </p:tav>
                                        <p:tav tm="50000">
                                          <p:val>
                                            <p:strVal val="visible"/>
                                          </p:val>
                                        </p:tav>
                                      </p:tavLst>
                                    </p:anim>
                                  </p:childTnLst>
                                </p:cTn>
                              </p:par>
                            </p:childTnLst>
                          </p:cTn>
                        </p:par>
                        <p:par>
                          <p:cTn id="32" fill="hold">
                            <p:stCondLst>
                              <p:cond delay="450"/>
                            </p:stCondLst>
                            <p:childTnLst>
                              <p:par>
                                <p:cTn id="33" presetID="35" presetClass="emph" presetSubtype="0" fill="hold" nodeType="afterEffect">
                                  <p:stCondLst>
                                    <p:cond delay="0"/>
                                  </p:stCondLst>
                                  <p:childTnLst>
                                    <p:anim calcmode="discrete" valueType="str">
                                      <p:cBhvr>
                                        <p:cTn id="34" dur="200" fill="hold"/>
                                        <p:tgtEl>
                                          <p:spTgt spid="20"/>
                                        </p:tgtEl>
                                        <p:attrNameLst>
                                          <p:attrName>style.visibility</p:attrName>
                                        </p:attrNameLst>
                                      </p:cBhvr>
                                      <p:tavLst>
                                        <p:tav tm="0">
                                          <p:val>
                                            <p:strVal val="hidden"/>
                                          </p:val>
                                        </p:tav>
                                        <p:tav tm="50000">
                                          <p:val>
                                            <p:strVal val="visible"/>
                                          </p:val>
                                        </p:tav>
                                      </p:tavLst>
                                    </p:anim>
                                  </p:childTnLst>
                                </p:cTn>
                              </p:par>
                            </p:childTnLst>
                          </p:cTn>
                        </p:par>
                        <p:par>
                          <p:cTn id="35" fill="hold">
                            <p:stCondLst>
                              <p:cond delay="650"/>
                            </p:stCondLst>
                            <p:childTnLst>
                              <p:par>
                                <p:cTn id="36" presetID="35" presetClass="emph" presetSubtype="0" fill="hold" nodeType="afterEffect">
                                  <p:stCondLst>
                                    <p:cond delay="0"/>
                                  </p:stCondLst>
                                  <p:childTnLst>
                                    <p:anim calcmode="discrete" valueType="str">
                                      <p:cBhvr>
                                        <p:cTn id="37" dur="200" fill="hold"/>
                                        <p:tgtEl>
                                          <p:spTgt spid="20"/>
                                        </p:tgtEl>
                                        <p:attrNameLst>
                                          <p:attrName>style.visibility</p:attrName>
                                        </p:attrNameLst>
                                      </p:cBhvr>
                                      <p:tavLst>
                                        <p:tav tm="0">
                                          <p:val>
                                            <p:strVal val="hidden"/>
                                          </p:val>
                                        </p:tav>
                                        <p:tav tm="50000">
                                          <p:val>
                                            <p:strVal val="visible"/>
                                          </p:val>
                                        </p:tav>
                                      </p:tavLst>
                                    </p:anim>
                                  </p:childTnLst>
                                </p:cTn>
                              </p:par>
                            </p:childTnLst>
                          </p:cTn>
                        </p:par>
                        <p:par>
                          <p:cTn id="38" fill="hold">
                            <p:stCondLst>
                              <p:cond delay="850"/>
                            </p:stCondLst>
                            <p:childTnLst>
                              <p:par>
                                <p:cTn id="39" presetID="1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p:tgtEl>
                                          <p:spTgt spid="19"/>
                                        </p:tgtEl>
                                        <p:attrNameLst>
                                          <p:attrName>ppt_x</p:attrName>
                                        </p:attrNameLst>
                                      </p:cBhvr>
                                      <p:tavLst>
                                        <p:tav tm="0">
                                          <p:val>
                                            <p:strVal val="#ppt_x-#ppt_w*1.125000"/>
                                          </p:val>
                                        </p:tav>
                                        <p:tav tm="100000">
                                          <p:val>
                                            <p:strVal val="#ppt_x"/>
                                          </p:val>
                                        </p:tav>
                                      </p:tavLst>
                                    </p:anim>
                                    <p:animEffect transition="in" filter="wipe(righ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9" grpId="0"/>
      <p:bldP spid="30" grpId="0" animBg="1"/>
      <p:bldP spid="30" grpId="1" animBg="1"/>
      <p:bldP spid="30"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32" name="Rectangle: Rounded Corners 1">
            <a:extLst>
              <a:ext uri="{FF2B5EF4-FFF2-40B4-BE49-F238E27FC236}">
                <a16:creationId xmlns:a16="http://schemas.microsoft.com/office/drawing/2014/main" id="{C404CD70-5D87-41EE-BEBA-C1462A82B3D8}"/>
              </a:ext>
            </a:extLst>
          </p:cNvPr>
          <p:cNvSpPr/>
          <p:nvPr/>
        </p:nvSpPr>
        <p:spPr>
          <a:xfrm>
            <a:off x="797293" y="1926741"/>
            <a:ext cx="7849401" cy="3415281"/>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z="400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WHEN WE ALLOW GOD’S TRUTH TO INFORM OUR </a:t>
            </a:r>
            <a:r>
              <a:rPr kumimoji="0" lang="en-US" sz="40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DECISION-MAKING PROCESS, WE</a:t>
            </a:r>
            <a:r>
              <a:rPr kumimoji="0" lang="en-US" sz="4000" b="1" i="0" u="none" strike="noStrike" kern="1200" cap="none" spc="-300" normalizeH="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BEGIN TO MAKE BETTER CHOICES FOR OUR LIVES AND HONOR HIM ALONG THE WAY.</a:t>
            </a:r>
            <a:endParaRPr kumimoji="0" lang="en-US" sz="40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33" name="Straight Connector 32">
            <a:extLst>
              <a:ext uri="{FF2B5EF4-FFF2-40B4-BE49-F238E27FC236}">
                <a16:creationId xmlns:a16="http://schemas.microsoft.com/office/drawing/2014/main" id="{038610F6-18FB-4194-882A-2E7BE43E3C0E}"/>
              </a:ext>
            </a:extLst>
          </p:cNvPr>
          <p:cNvCxnSpPr>
            <a:cxnSpLocks/>
          </p:cNvCxnSpPr>
          <p:nvPr/>
        </p:nvCxnSpPr>
        <p:spPr>
          <a:xfrm>
            <a:off x="1160953" y="2155500"/>
            <a:ext cx="0" cy="29619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WordArt 32">
            <a:extLst>
              <a:ext uri="{FF2B5EF4-FFF2-40B4-BE49-F238E27FC236}">
                <a16:creationId xmlns:a16="http://schemas.microsoft.com/office/drawing/2014/main" id="{D5CC2B13-FB6F-457C-8AED-72DE2D1E7405}"/>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6" name="Rectangle 14">
            <a:extLst>
              <a:ext uri="{FF2B5EF4-FFF2-40B4-BE49-F238E27FC236}">
                <a16:creationId xmlns:a16="http://schemas.microsoft.com/office/drawing/2014/main" id="{B75DAF2B-5837-4A17-B918-D92DC8972AF8}"/>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WordArt 2">
            <a:extLst>
              <a:ext uri="{FF2B5EF4-FFF2-40B4-BE49-F238E27FC236}">
                <a16:creationId xmlns:a16="http://schemas.microsoft.com/office/drawing/2014/main" id="{F35A4A61-416F-4F7B-86AA-3320027A4307}"/>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19" name="Rectangle 18">
            <a:extLst>
              <a:ext uri="{FF2B5EF4-FFF2-40B4-BE49-F238E27FC236}">
                <a16:creationId xmlns:a16="http://schemas.microsoft.com/office/drawing/2014/main" id="{39D5191E-B1F5-40CF-A7D7-076EEE2E2534}"/>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1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32">
                                            <p:bg/>
                                          </p:spTgt>
                                        </p:tgtEl>
                                        <p:attrNameLst>
                                          <p:attrName>style.visibility</p:attrName>
                                        </p:attrNameLst>
                                      </p:cBhvr>
                                      <p:to>
                                        <p:strVal val="visible"/>
                                      </p:to>
                                    </p:set>
                                    <p:anim calcmode="lin" valueType="num">
                                      <p:cBhvr>
                                        <p:cTn id="7" dur="500" fill="hold"/>
                                        <p:tgtEl>
                                          <p:spTgt spid="3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bg/>
                                          </p:spTgt>
                                        </p:tgtEl>
                                        <p:attrNameLst>
                                          <p:attrName>ppt_y</p:attrName>
                                        </p:attrNameLst>
                                      </p:cBhvr>
                                      <p:tavLst>
                                        <p:tav tm="0">
                                          <p:val>
                                            <p:strVal val="#ppt_y"/>
                                          </p:val>
                                        </p:tav>
                                        <p:tav tm="100000">
                                          <p:val>
                                            <p:strVal val="#ppt_y"/>
                                          </p:val>
                                        </p:tav>
                                      </p:tavLst>
                                    </p:anim>
                                    <p:anim calcmode="lin" valueType="num">
                                      <p:cBhvr>
                                        <p:cTn id="9" dur="500" fill="hold"/>
                                        <p:tgtEl>
                                          <p:spTgt spid="3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250"/>
                                        <p:tgtEl>
                                          <p:spTgt spid="33"/>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33"/>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33"/>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33"/>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left)">
                                      <p:cBhvr>
                                        <p:cTn id="27" dur="3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P spid="32" grpId="1"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9" name="Rectangle: Rounded Corners 1">
            <a:extLst>
              <a:ext uri="{FF2B5EF4-FFF2-40B4-BE49-F238E27FC236}">
                <a16:creationId xmlns:a16="http://schemas.microsoft.com/office/drawing/2014/main" id="{C189D747-B65F-4086-A4AF-14C65F99D89B}"/>
              </a:ext>
            </a:extLst>
          </p:cNvPr>
          <p:cNvSpPr/>
          <p:nvPr/>
        </p:nvSpPr>
        <p:spPr>
          <a:xfrm>
            <a:off x="1908307" y="2117652"/>
            <a:ext cx="6627841" cy="2964303"/>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Proverbs</a:t>
            </a:r>
            <a:r>
              <a:rPr kumimoji="0" lang="en-US" sz="4000" b="1" i="0" u="none" strike="noStrike" kern="1200" cap="none" spc="-300" normalizeH="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4</a:t>
            </a:r>
            <a:r>
              <a:rPr kumimoji="0" lang="en-US" sz="40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:23</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sz="36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Above all else, guard your affections. For they influence everything else in your life.</a:t>
            </a:r>
            <a:endParaRPr kumimoji="0" lang="en-US" sz="36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0" name="Straight Connector 19">
            <a:extLst>
              <a:ext uri="{FF2B5EF4-FFF2-40B4-BE49-F238E27FC236}">
                <a16:creationId xmlns:a16="http://schemas.microsoft.com/office/drawing/2014/main" id="{41CA9EA8-9E91-4668-B5E1-32DD718DC422}"/>
              </a:ext>
            </a:extLst>
          </p:cNvPr>
          <p:cNvCxnSpPr>
            <a:cxnSpLocks/>
          </p:cNvCxnSpPr>
          <p:nvPr/>
        </p:nvCxnSpPr>
        <p:spPr>
          <a:xfrm>
            <a:off x="1112586" y="2009041"/>
            <a:ext cx="0" cy="3191871"/>
          </a:xfrm>
          <a:prstGeom prst="line">
            <a:avLst/>
          </a:prstGeom>
          <a:ln w="54292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6" name="WordArt 32">
            <a:extLst>
              <a:ext uri="{FF2B5EF4-FFF2-40B4-BE49-F238E27FC236}">
                <a16:creationId xmlns:a16="http://schemas.microsoft.com/office/drawing/2014/main" id="{1AE4994A-8C36-4C2E-9F26-97C0B71712D6}"/>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066CAECE-6951-4E85-BC92-A453A0C49EAA}"/>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7F93735B-0F58-4C20-A644-D3F5BAB080F7}"/>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7" name="Rectangle 14">
            <a:extLst>
              <a:ext uri="{FF2B5EF4-FFF2-40B4-BE49-F238E27FC236}">
                <a16:creationId xmlns:a16="http://schemas.microsoft.com/office/drawing/2014/main" id="{8F598CF8-245C-4198-A520-10210F62F9EF}"/>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2">
            <a:extLst>
              <a:ext uri="{FF2B5EF4-FFF2-40B4-BE49-F238E27FC236}">
                <a16:creationId xmlns:a16="http://schemas.microsoft.com/office/drawing/2014/main" id="{307B4CCD-575A-4BD4-9123-F6C41E1ABDC2}"/>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28" name="Rectangle 27">
            <a:extLst>
              <a:ext uri="{FF2B5EF4-FFF2-40B4-BE49-F238E27FC236}">
                <a16:creationId xmlns:a16="http://schemas.microsoft.com/office/drawing/2014/main" id="{DE7995ED-7D53-4695-AF6C-B97ED0E043B9}"/>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16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50"/>
                                        <p:tgtEl>
                                          <p:spTgt spid="20"/>
                                        </p:tgtEl>
                                      </p:cBhvr>
                                    </p:animEffect>
                                  </p:childTnLst>
                                </p:cTn>
                              </p:par>
                            </p:childTnLst>
                          </p:cTn>
                        </p:par>
                        <p:par>
                          <p:cTn id="8" fill="hold">
                            <p:stCondLst>
                              <p:cond delay="250"/>
                            </p:stCondLst>
                            <p:childTnLst>
                              <p:par>
                                <p:cTn id="9" presetID="35" presetClass="emph" presetSubtype="0" fill="hold" nodeType="afterEffect">
                                  <p:stCondLst>
                                    <p:cond delay="0"/>
                                  </p:stCondLst>
                                  <p:childTnLst>
                                    <p:anim calcmode="discrete" valueType="str">
                                      <p:cBhvr>
                                        <p:cTn id="10"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1" fill="hold">
                            <p:stCondLst>
                              <p:cond delay="450"/>
                            </p:stCondLst>
                            <p:childTnLst>
                              <p:par>
                                <p:cTn id="12" presetID="35" presetClass="emph" presetSubtype="0" fill="hold" nodeType="afterEffect">
                                  <p:stCondLst>
                                    <p:cond delay="0"/>
                                  </p:stCondLst>
                                  <p:childTnLst>
                                    <p:anim calcmode="discrete" valueType="str">
                                      <p:cBhvr>
                                        <p:cTn id="13"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4" fill="hold">
                            <p:stCondLst>
                              <p:cond delay="650"/>
                            </p:stCondLst>
                            <p:childTnLst>
                              <p:par>
                                <p:cTn id="15" presetID="35" presetClass="emph" presetSubtype="0" fill="hold" nodeType="afterEffect">
                                  <p:stCondLst>
                                    <p:cond delay="0"/>
                                  </p:stCondLst>
                                  <p:childTnLst>
                                    <p:anim calcmode="discrete" valueType="str">
                                      <p:cBhvr>
                                        <p:cTn id="16" dur="200" fill="hold"/>
                                        <p:tgtEl>
                                          <p:spTgt spid="20"/>
                                        </p:tgtEl>
                                        <p:attrNameLst>
                                          <p:attrName>style.visibility</p:attrName>
                                        </p:attrNameLst>
                                      </p:cBhvr>
                                      <p:tavLst>
                                        <p:tav tm="0">
                                          <p:val>
                                            <p:strVal val="hidden"/>
                                          </p:val>
                                        </p:tav>
                                        <p:tav tm="50000">
                                          <p:val>
                                            <p:strVal val="visible"/>
                                          </p:val>
                                        </p:tav>
                                      </p:tavLst>
                                    </p:anim>
                                  </p:childTnLst>
                                </p:cTn>
                              </p:par>
                            </p:childTnLst>
                          </p:cTn>
                        </p:par>
                        <p:par>
                          <p:cTn id="17" fill="hold">
                            <p:stCondLst>
                              <p:cond delay="850"/>
                            </p:stCondLst>
                            <p:childTnLst>
                              <p:par>
                                <p:cTn id="18" presetID="1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p:tgtEl>
                                          <p:spTgt spid="19"/>
                                        </p:tgtEl>
                                        <p:attrNameLst>
                                          <p:attrName>ppt_x</p:attrName>
                                        </p:attrNameLst>
                                      </p:cBhvr>
                                      <p:tavLst>
                                        <p:tav tm="0">
                                          <p:val>
                                            <p:strVal val="#ppt_x-#ppt_w*1.125000"/>
                                          </p:val>
                                        </p:tav>
                                        <p:tav tm="100000">
                                          <p:val>
                                            <p:strVal val="#ppt_x"/>
                                          </p:val>
                                        </p:tav>
                                      </p:tavLst>
                                    </p:anim>
                                    <p:animEffect transition="in" filter="wipe(righ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8" name="WordArt 32">
            <a:extLst>
              <a:ext uri="{FF2B5EF4-FFF2-40B4-BE49-F238E27FC236}">
                <a16:creationId xmlns:a16="http://schemas.microsoft.com/office/drawing/2014/main" id="{A3554E7C-FDA0-4A6B-8DCB-4F672EB3E315}"/>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20" name="WordArt 32">
            <a:extLst>
              <a:ext uri="{FF2B5EF4-FFF2-40B4-BE49-F238E27FC236}">
                <a16:creationId xmlns:a16="http://schemas.microsoft.com/office/drawing/2014/main" id="{366FEE57-5C8C-4E98-894E-EFD8CB10C0B0}"/>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32" name="Rectangle: Rounded Corners 1">
            <a:extLst>
              <a:ext uri="{FF2B5EF4-FFF2-40B4-BE49-F238E27FC236}">
                <a16:creationId xmlns:a16="http://schemas.microsoft.com/office/drawing/2014/main" id="{C404CD70-5D87-41EE-BEBA-C1462A82B3D8}"/>
              </a:ext>
            </a:extLst>
          </p:cNvPr>
          <p:cNvSpPr/>
          <p:nvPr/>
        </p:nvSpPr>
        <p:spPr>
          <a:xfrm>
            <a:off x="668957" y="2183414"/>
            <a:ext cx="7849401" cy="2948047"/>
          </a:xfrm>
          <a:custGeom>
            <a:avLst/>
            <a:gdLst>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 name="connsiteX0" fmla="*/ 0 w 8103403"/>
              <a:gd name="connsiteY0" fmla="*/ 134425 h 2613744"/>
              <a:gd name="connsiteX1" fmla="*/ 134425 w 8103403"/>
              <a:gd name="connsiteY1" fmla="*/ 0 h 2613744"/>
              <a:gd name="connsiteX2" fmla="*/ 7968978 w 8103403"/>
              <a:gd name="connsiteY2" fmla="*/ 0 h 2613744"/>
              <a:gd name="connsiteX3" fmla="*/ 8103403 w 8103403"/>
              <a:gd name="connsiteY3" fmla="*/ 134425 h 2613744"/>
              <a:gd name="connsiteX4" fmla="*/ 8103403 w 8103403"/>
              <a:gd name="connsiteY4" fmla="*/ 2479319 h 2613744"/>
              <a:gd name="connsiteX5" fmla="*/ 7968978 w 8103403"/>
              <a:gd name="connsiteY5" fmla="*/ 2613744 h 2613744"/>
              <a:gd name="connsiteX6" fmla="*/ 134425 w 8103403"/>
              <a:gd name="connsiteY6" fmla="*/ 2613744 h 2613744"/>
              <a:gd name="connsiteX7" fmla="*/ 0 w 8103403"/>
              <a:gd name="connsiteY7" fmla="*/ 2479319 h 2613744"/>
              <a:gd name="connsiteX8" fmla="*/ 0 w 8103403"/>
              <a:gd name="connsiteY8" fmla="*/ 134425 h 26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03" h="2613744">
                <a:moveTo>
                  <a:pt x="0" y="134425"/>
                </a:moveTo>
                <a:lnTo>
                  <a:pt x="134425" y="0"/>
                </a:lnTo>
                <a:lnTo>
                  <a:pt x="7968978" y="0"/>
                </a:lnTo>
                <a:lnTo>
                  <a:pt x="8103403" y="134425"/>
                </a:lnTo>
                <a:lnTo>
                  <a:pt x="8103403" y="2479319"/>
                </a:lnTo>
                <a:lnTo>
                  <a:pt x="7968978" y="2613744"/>
                </a:lnTo>
                <a:lnTo>
                  <a:pt x="134425" y="2613744"/>
                </a:lnTo>
                <a:lnTo>
                  <a:pt x="0" y="2479319"/>
                </a:lnTo>
                <a:lnTo>
                  <a:pt x="0" y="134425"/>
                </a:lnTo>
                <a:close/>
              </a:path>
            </a:pathLst>
          </a:custGeom>
          <a:solidFill>
            <a:srgbClr val="000000">
              <a:alpha val="69804"/>
            </a:srgbClr>
          </a:solidFill>
          <a:effectLst>
            <a:glow rad="101600">
              <a:schemeClr val="bg1">
                <a:alpha val="26000"/>
              </a:schemeClr>
            </a:glow>
          </a:effectLst>
          <a:scene3d>
            <a:camera prst="orthographicFront"/>
            <a:lightRig rig="threePt" dir="t">
              <a:rot lat="0" lon="0" rev="1200000"/>
            </a:lightRig>
          </a:scene3d>
          <a:sp3d>
            <a:bevelT w="107950" h="101600"/>
          </a:sp3d>
        </p:spPr>
        <p:style>
          <a:lnRef idx="2">
            <a:schemeClr val="accent1">
              <a:shade val="50000"/>
            </a:schemeClr>
          </a:lnRef>
          <a:fillRef idx="1">
            <a:schemeClr val="accent1"/>
          </a:fillRef>
          <a:effectRef idx="0">
            <a:schemeClr val="accent1"/>
          </a:effectRef>
          <a:fontRef idx="minor">
            <a:schemeClr val="lt1"/>
          </a:fontRef>
        </p:style>
        <p:txBody>
          <a:bodyPr lIns="548640" tIns="274320" bIns="13716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GODLY DECISION-MAKING</a:t>
            </a:r>
            <a:r>
              <a:rPr kumimoji="0" lang="en-US" sz="4000" b="1" i="0" u="none" strike="noStrike" kern="1200" cap="none" spc="-300" normalizeH="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DOESN’T MEAN WE COMPLETELY DISREGARD OUR FEELINGS, BUT WE USE THEM MORE AS GAUGES THAN GUIDES.</a:t>
            </a:r>
            <a:endParaRPr kumimoji="0" lang="en-US" sz="40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33" name="Straight Connector 32">
            <a:extLst>
              <a:ext uri="{FF2B5EF4-FFF2-40B4-BE49-F238E27FC236}">
                <a16:creationId xmlns:a16="http://schemas.microsoft.com/office/drawing/2014/main" id="{038610F6-18FB-4194-882A-2E7BE43E3C0E}"/>
              </a:ext>
            </a:extLst>
          </p:cNvPr>
          <p:cNvCxnSpPr>
            <a:cxnSpLocks/>
          </p:cNvCxnSpPr>
          <p:nvPr/>
        </p:nvCxnSpPr>
        <p:spPr>
          <a:xfrm>
            <a:off x="1032617" y="2412172"/>
            <a:ext cx="0" cy="2432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WordArt 32">
            <a:extLst>
              <a:ext uri="{FF2B5EF4-FFF2-40B4-BE49-F238E27FC236}">
                <a16:creationId xmlns:a16="http://schemas.microsoft.com/office/drawing/2014/main" id="{D5CC2B13-FB6F-457C-8AED-72DE2D1E7405}"/>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#THEOLDTRICK</a:t>
            </a:r>
          </a:p>
        </p:txBody>
      </p:sp>
      <p:sp>
        <p:nvSpPr>
          <p:cNvPr id="16" name="Rectangle 14">
            <a:extLst>
              <a:ext uri="{FF2B5EF4-FFF2-40B4-BE49-F238E27FC236}">
                <a16:creationId xmlns:a16="http://schemas.microsoft.com/office/drawing/2014/main" id="{B75DAF2B-5837-4A17-B918-D92DC8972AF8}"/>
              </a:ext>
            </a:extLst>
          </p:cNvPr>
          <p:cNvSpPr/>
          <p:nvPr/>
        </p:nvSpPr>
        <p:spPr>
          <a:xfrm>
            <a:off x="319371" y="890063"/>
            <a:ext cx="8320775" cy="578520"/>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WordArt 2">
            <a:extLst>
              <a:ext uri="{FF2B5EF4-FFF2-40B4-BE49-F238E27FC236}">
                <a16:creationId xmlns:a16="http://schemas.microsoft.com/office/drawing/2014/main" id="{F35A4A61-416F-4F7B-86AA-3320027A4307}"/>
              </a:ext>
            </a:extLst>
          </p:cNvPr>
          <p:cNvSpPr>
            <a:spLocks noChangeArrowheads="1" noChangeShapeType="1" noTextEdit="1"/>
          </p:cNvSpPr>
          <p:nvPr/>
        </p:nvSpPr>
        <p:spPr bwMode="auto">
          <a:xfrm>
            <a:off x="742001" y="1035122"/>
            <a:ext cx="7594651" cy="31012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NEED TO EXERCISE GODLY CAUTION</a:t>
            </a:r>
          </a:p>
        </p:txBody>
      </p:sp>
      <p:sp>
        <p:nvSpPr>
          <p:cNvPr id="19" name="Rectangle 18">
            <a:extLst>
              <a:ext uri="{FF2B5EF4-FFF2-40B4-BE49-F238E27FC236}">
                <a16:creationId xmlns:a16="http://schemas.microsoft.com/office/drawing/2014/main" id="{39D5191E-B1F5-40CF-A7D7-076EEE2E2534}"/>
              </a:ext>
            </a:extLst>
          </p:cNvPr>
          <p:cNvSpPr/>
          <p:nvPr/>
        </p:nvSpPr>
        <p:spPr>
          <a:xfrm>
            <a:off x="388711" y="951265"/>
            <a:ext cx="211837" cy="454797"/>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2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32">
                                            <p:bg/>
                                          </p:spTgt>
                                        </p:tgtEl>
                                        <p:attrNameLst>
                                          <p:attrName>style.visibility</p:attrName>
                                        </p:attrNameLst>
                                      </p:cBhvr>
                                      <p:to>
                                        <p:strVal val="visible"/>
                                      </p:to>
                                    </p:set>
                                    <p:anim calcmode="lin" valueType="num">
                                      <p:cBhvr>
                                        <p:cTn id="7" dur="500" fill="hold"/>
                                        <p:tgtEl>
                                          <p:spTgt spid="3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bg/>
                                          </p:spTgt>
                                        </p:tgtEl>
                                        <p:attrNameLst>
                                          <p:attrName>ppt_y</p:attrName>
                                        </p:attrNameLst>
                                      </p:cBhvr>
                                      <p:tavLst>
                                        <p:tav tm="0">
                                          <p:val>
                                            <p:strVal val="#ppt_y"/>
                                          </p:val>
                                        </p:tav>
                                        <p:tav tm="100000">
                                          <p:val>
                                            <p:strVal val="#ppt_y"/>
                                          </p:val>
                                        </p:tav>
                                      </p:tavLst>
                                    </p:anim>
                                    <p:anim calcmode="lin" valueType="num">
                                      <p:cBhvr>
                                        <p:cTn id="9" dur="500" fill="hold"/>
                                        <p:tgtEl>
                                          <p:spTgt spid="3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bg/>
                                          </p:spTgt>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250"/>
                                        <p:tgtEl>
                                          <p:spTgt spid="33"/>
                                        </p:tgtEl>
                                      </p:cBhvr>
                                    </p:animEffect>
                                  </p:childTnLst>
                                </p:cTn>
                              </p:par>
                            </p:childTnLst>
                          </p:cTn>
                        </p:par>
                        <p:par>
                          <p:cTn id="16" fill="hold">
                            <p:stCondLst>
                              <p:cond delay="750"/>
                            </p:stCondLst>
                            <p:childTnLst>
                              <p:par>
                                <p:cTn id="17" presetID="35" presetClass="emph" presetSubtype="0" fill="hold" nodeType="afterEffect">
                                  <p:stCondLst>
                                    <p:cond delay="0"/>
                                  </p:stCondLst>
                                  <p:childTnLst>
                                    <p:anim calcmode="discrete" valueType="str">
                                      <p:cBhvr>
                                        <p:cTn id="18" dur="200" fill="hold"/>
                                        <p:tgtEl>
                                          <p:spTgt spid="33"/>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nodeType="afterEffect">
                                  <p:stCondLst>
                                    <p:cond delay="0"/>
                                  </p:stCondLst>
                                  <p:childTnLst>
                                    <p:anim calcmode="discrete" valueType="str">
                                      <p:cBhvr>
                                        <p:cTn id="21" dur="200" fill="hold"/>
                                        <p:tgtEl>
                                          <p:spTgt spid="33"/>
                                        </p:tgtEl>
                                        <p:attrNameLst>
                                          <p:attrName>style.visibility</p:attrName>
                                        </p:attrNameLst>
                                      </p:cBhvr>
                                      <p:tavLst>
                                        <p:tav tm="0">
                                          <p:val>
                                            <p:strVal val="hidden"/>
                                          </p:val>
                                        </p:tav>
                                        <p:tav tm="50000">
                                          <p:val>
                                            <p:strVal val="visible"/>
                                          </p:val>
                                        </p:tav>
                                      </p:tavLst>
                                    </p:anim>
                                  </p:childTnLst>
                                </p:cTn>
                              </p:par>
                            </p:childTnLst>
                          </p:cTn>
                        </p:par>
                        <p:par>
                          <p:cTn id="22" fill="hold">
                            <p:stCondLst>
                              <p:cond delay="1150"/>
                            </p:stCondLst>
                            <p:childTnLst>
                              <p:par>
                                <p:cTn id="23" presetID="35" presetClass="emph" presetSubtype="0" fill="hold" nodeType="afterEffect">
                                  <p:stCondLst>
                                    <p:cond delay="0"/>
                                  </p:stCondLst>
                                  <p:childTnLst>
                                    <p:anim calcmode="discrete" valueType="str">
                                      <p:cBhvr>
                                        <p:cTn id="24" dur="200" fill="hold"/>
                                        <p:tgtEl>
                                          <p:spTgt spid="33"/>
                                        </p:tgtEl>
                                        <p:attrNameLst>
                                          <p:attrName>style.visibility</p:attrName>
                                        </p:attrNameLst>
                                      </p:cBhvr>
                                      <p:tavLst>
                                        <p:tav tm="0">
                                          <p:val>
                                            <p:strVal val="hidden"/>
                                          </p:val>
                                        </p:tav>
                                        <p:tav tm="50000">
                                          <p:val>
                                            <p:strVal val="visible"/>
                                          </p:val>
                                        </p:tav>
                                      </p:tavLst>
                                    </p:anim>
                                  </p:childTnLst>
                                </p:cTn>
                              </p:par>
                              <p:par>
                                <p:cTn id="25" presetID="22" presetClass="entr" presetSubtype="8" fill="hold" grpId="1" nodeType="withEffect">
                                  <p:stCondLst>
                                    <p:cond delay="0"/>
                                  </p:stCondLst>
                                  <p:iterate type="lt">
                                    <p:tmPct val="4706"/>
                                  </p:iterate>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left)">
                                      <p:cBhvr>
                                        <p:cTn id="27" dur="3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P spid="32" grpId="1"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WordArt 32">
            <a:extLst>
              <a:ext uri="{FF2B5EF4-FFF2-40B4-BE49-F238E27FC236}">
                <a16:creationId xmlns:a16="http://schemas.microsoft.com/office/drawing/2014/main" id="{3761F207-B9A1-4102-A89A-535ADB9C52E7}"/>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
        <p:nvSpPr>
          <p:cNvPr id="12" name="WordArt 32">
            <a:extLst>
              <a:ext uri="{FF2B5EF4-FFF2-40B4-BE49-F238E27FC236}">
                <a16:creationId xmlns:a16="http://schemas.microsoft.com/office/drawing/2014/main" id="{110D3623-A880-43CE-87E1-A0F5F5CF6B74}"/>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4" name="WordArt 32">
            <a:extLst>
              <a:ext uri="{FF2B5EF4-FFF2-40B4-BE49-F238E27FC236}">
                <a16:creationId xmlns:a16="http://schemas.microsoft.com/office/drawing/2014/main" id="{514EB0FB-57E1-47D2-A336-06501E5FDEED}"/>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pic>
        <p:nvPicPr>
          <p:cNvPr id="10" name="Picture 4">
            <a:extLst>
              <a:ext uri="{FF2B5EF4-FFF2-40B4-BE49-F238E27FC236}">
                <a16:creationId xmlns:a16="http://schemas.microsoft.com/office/drawing/2014/main" id="{8E02D8C1-B875-447F-8A5B-C3B95D2458D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r="50151"/>
          <a:stretch/>
        </p:blipFill>
        <p:spPr bwMode="auto">
          <a:xfrm>
            <a:off x="-13809" y="-6692"/>
            <a:ext cx="4590571" cy="6858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A175E31-1DAD-469B-861C-2F4A29EC1E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50151"/>
          <a:stretch/>
        </p:blipFill>
        <p:spPr bwMode="auto">
          <a:xfrm>
            <a:off x="4581045" y="-6692"/>
            <a:ext cx="4576763" cy="6858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592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2000">
                                      <p:stCondLst>
                                        <p:cond delay="750"/>
                                      </p:stCondLst>
                                      <p:childTnLst>
                                        <p:set>
                                          <p:cBhvr>
                                            <p:cTn id="6" dur="1" fill="hold">
                                              <p:stCondLst>
                                                <p:cond delay="0"/>
                                              </p:stCondLst>
                                            </p:cTn>
                                            <p:tgtEl>
                                              <p:spTgt spid="10"/>
                                            </p:tgtEl>
                                            <p:attrNameLst>
                                              <p:attrName>style.visibility</p:attrName>
                                            </p:attrNameLst>
                                          </p:cBhvr>
                                          <p:to>
                                            <p:strVal val="visible"/>
                                          </p:to>
                                        </p:set>
                                        <p:anim calcmode="lin" valueType="num" p14:bounceEnd="32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32000">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32000">
                                      <p:stCondLst>
                                        <p:cond delay="750"/>
                                      </p:stCondLst>
                                      <p:childTnLst>
                                        <p:set>
                                          <p:cBhvr>
                                            <p:cTn id="10" dur="1" fill="hold">
                                              <p:stCondLst>
                                                <p:cond delay="0"/>
                                              </p:stCondLst>
                                            </p:cTn>
                                            <p:tgtEl>
                                              <p:spTgt spid="11"/>
                                            </p:tgtEl>
                                            <p:attrNameLst>
                                              <p:attrName>style.visibility</p:attrName>
                                            </p:attrNameLst>
                                          </p:cBhvr>
                                          <p:to>
                                            <p:strVal val="visible"/>
                                          </p:to>
                                        </p:set>
                                        <p:anim calcmode="lin" valueType="num" p14:bounceEnd="32000">
                                          <p:cBhvr additive="base">
                                            <p:cTn id="11" dur="500" fill="hold"/>
                                            <p:tgtEl>
                                              <p:spTgt spid="11"/>
                                            </p:tgtEl>
                                            <p:attrNameLst>
                                              <p:attrName>ppt_x</p:attrName>
                                            </p:attrNameLst>
                                          </p:cBhvr>
                                          <p:tavLst>
                                            <p:tav tm="0">
                                              <p:val>
                                                <p:strVal val="1+#ppt_w/2"/>
                                              </p:val>
                                            </p:tav>
                                            <p:tav tm="100000">
                                              <p:val>
                                                <p:strVal val="#ppt_x"/>
                                              </p:val>
                                            </p:tav>
                                          </p:tavLst>
                                        </p:anim>
                                        <p:anim calcmode="lin" valueType="num" p14:bounceEnd="32000">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625186" y="1230773"/>
            <a:ext cx="7869493" cy="2362749"/>
          </a:xfrm>
          <a:custGeom>
            <a:avLst/>
            <a:gdLst>
              <a:gd name="connsiteX0" fmla="*/ 0 w 8756303"/>
              <a:gd name="connsiteY0" fmla="*/ 99656 h 1937699"/>
              <a:gd name="connsiteX1" fmla="*/ 99656 w 8756303"/>
              <a:gd name="connsiteY1" fmla="*/ 0 h 1937699"/>
              <a:gd name="connsiteX2" fmla="*/ 8656647 w 8756303"/>
              <a:gd name="connsiteY2" fmla="*/ 0 h 1937699"/>
              <a:gd name="connsiteX3" fmla="*/ 8756303 w 8756303"/>
              <a:gd name="connsiteY3" fmla="*/ 99656 h 1937699"/>
              <a:gd name="connsiteX4" fmla="*/ 8756303 w 8756303"/>
              <a:gd name="connsiteY4" fmla="*/ 1838043 h 1937699"/>
              <a:gd name="connsiteX5" fmla="*/ 8656647 w 8756303"/>
              <a:gd name="connsiteY5" fmla="*/ 1937699 h 1937699"/>
              <a:gd name="connsiteX6" fmla="*/ 99656 w 8756303"/>
              <a:gd name="connsiteY6" fmla="*/ 1937699 h 1937699"/>
              <a:gd name="connsiteX7" fmla="*/ 0 w 8756303"/>
              <a:gd name="connsiteY7" fmla="*/ 1838043 h 1937699"/>
              <a:gd name="connsiteX8" fmla="*/ 0 w 8756303"/>
              <a:gd name="connsiteY8" fmla="*/ 99656 h 1937699"/>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99656 w 8756303"/>
              <a:gd name="connsiteY6" fmla="*/ 1937699 h 2226457"/>
              <a:gd name="connsiteX7" fmla="*/ 0 w 8756303"/>
              <a:gd name="connsiteY7" fmla="*/ 1838043 h 2226457"/>
              <a:gd name="connsiteX8" fmla="*/ 0 w 8756303"/>
              <a:gd name="connsiteY8"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120961 w 8756303"/>
              <a:gd name="connsiteY6" fmla="*/ 1857488 h 2226457"/>
              <a:gd name="connsiteX7" fmla="*/ 0 w 8756303"/>
              <a:gd name="connsiteY7" fmla="*/ 1838043 h 2226457"/>
              <a:gd name="connsiteX8" fmla="*/ 0 w 8756303"/>
              <a:gd name="connsiteY8" fmla="*/ 99656 h 2226457"/>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24563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72345"/>
              <a:gd name="connsiteY0" fmla="*/ 99656 h 2226457"/>
              <a:gd name="connsiteX1" fmla="*/ 99656 w 8772345"/>
              <a:gd name="connsiteY1" fmla="*/ 0 h 2226457"/>
              <a:gd name="connsiteX2" fmla="*/ 8656647 w 8772345"/>
              <a:gd name="connsiteY2" fmla="*/ 0 h 2226457"/>
              <a:gd name="connsiteX3" fmla="*/ 8756303 w 8772345"/>
              <a:gd name="connsiteY3" fmla="*/ 99656 h 2226457"/>
              <a:gd name="connsiteX4" fmla="*/ 8772345 w 8772345"/>
              <a:gd name="connsiteY4" fmla="*/ 2110759 h 2226457"/>
              <a:gd name="connsiteX5" fmla="*/ 8624563 w 8772345"/>
              <a:gd name="connsiteY5" fmla="*/ 2226457 h 2226457"/>
              <a:gd name="connsiteX6" fmla="*/ 2501643 w 8772345"/>
              <a:gd name="connsiteY6" fmla="*/ 2210414 h 2226457"/>
              <a:gd name="connsiteX7" fmla="*/ 2137003 w 8772345"/>
              <a:gd name="connsiteY7" fmla="*/ 1825404 h 2226457"/>
              <a:gd name="connsiteX8" fmla="*/ 0 w 8772345"/>
              <a:gd name="connsiteY8" fmla="*/ 1838043 h 2226457"/>
              <a:gd name="connsiteX9" fmla="*/ 0 w 8772345"/>
              <a:gd name="connsiteY9" fmla="*/ 99656 h 2226457"/>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210414 h 2435004"/>
              <a:gd name="connsiteX7" fmla="*/ 2137003 w 8772345"/>
              <a:gd name="connsiteY7" fmla="*/ 1825404 h 2435004"/>
              <a:gd name="connsiteX8" fmla="*/ 0 w 8772345"/>
              <a:gd name="connsiteY8" fmla="*/ 1838043 h 2435004"/>
              <a:gd name="connsiteX9" fmla="*/ 0 w 8772345"/>
              <a:gd name="connsiteY9" fmla="*/ 99656 h 2435004"/>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178329 h 2435004"/>
              <a:gd name="connsiteX7" fmla="*/ 2137003 w 8772345"/>
              <a:gd name="connsiteY7" fmla="*/ 1825404 h 2435004"/>
              <a:gd name="connsiteX8" fmla="*/ 0 w 8772345"/>
              <a:gd name="connsiteY8" fmla="*/ 1838043 h 2435004"/>
              <a:gd name="connsiteX9" fmla="*/ 0 w 8772345"/>
              <a:gd name="connsiteY9" fmla="*/ 99656 h 2435004"/>
              <a:gd name="connsiteX0" fmla="*/ 0 w 8756303"/>
              <a:gd name="connsiteY0" fmla="*/ 99656 h 2435004"/>
              <a:gd name="connsiteX1" fmla="*/ 99656 w 8756303"/>
              <a:gd name="connsiteY1" fmla="*/ 0 h 2435004"/>
              <a:gd name="connsiteX2" fmla="*/ 8656647 w 8756303"/>
              <a:gd name="connsiteY2" fmla="*/ 0 h 2435004"/>
              <a:gd name="connsiteX3" fmla="*/ 8756303 w 8756303"/>
              <a:gd name="connsiteY3" fmla="*/ 99656 h 2435004"/>
              <a:gd name="connsiteX4" fmla="*/ 8756303 w 8756303"/>
              <a:gd name="connsiteY4" fmla="*/ 1773875 h 2435004"/>
              <a:gd name="connsiteX5" fmla="*/ 8656647 w 8756303"/>
              <a:gd name="connsiteY5" fmla="*/ 2435004 h 2435004"/>
              <a:gd name="connsiteX6" fmla="*/ 2501643 w 8756303"/>
              <a:gd name="connsiteY6" fmla="*/ 2178329 h 2435004"/>
              <a:gd name="connsiteX7" fmla="*/ 2137003 w 8756303"/>
              <a:gd name="connsiteY7" fmla="*/ 1825404 h 2435004"/>
              <a:gd name="connsiteX8" fmla="*/ 0 w 8756303"/>
              <a:gd name="connsiteY8" fmla="*/ 1838043 h 2435004"/>
              <a:gd name="connsiteX9" fmla="*/ 0 w 8756303"/>
              <a:gd name="connsiteY9" fmla="*/ 99656 h 2435004"/>
              <a:gd name="connsiteX0" fmla="*/ 0 w 8756303"/>
              <a:gd name="connsiteY0" fmla="*/ 99656 h 2178331"/>
              <a:gd name="connsiteX1" fmla="*/ 99656 w 8756303"/>
              <a:gd name="connsiteY1" fmla="*/ 0 h 2178331"/>
              <a:gd name="connsiteX2" fmla="*/ 8656647 w 8756303"/>
              <a:gd name="connsiteY2" fmla="*/ 0 h 2178331"/>
              <a:gd name="connsiteX3" fmla="*/ 8756303 w 8756303"/>
              <a:gd name="connsiteY3" fmla="*/ 99656 h 2178331"/>
              <a:gd name="connsiteX4" fmla="*/ 8756303 w 8756303"/>
              <a:gd name="connsiteY4" fmla="*/ 1773875 h 2178331"/>
              <a:gd name="connsiteX5" fmla="*/ 8656647 w 8756303"/>
              <a:gd name="connsiteY5" fmla="*/ 2178331 h 2178331"/>
              <a:gd name="connsiteX6" fmla="*/ 2501643 w 8756303"/>
              <a:gd name="connsiteY6" fmla="*/ 2178329 h 2178331"/>
              <a:gd name="connsiteX7" fmla="*/ 2137003 w 8756303"/>
              <a:gd name="connsiteY7" fmla="*/ 1825404 h 2178331"/>
              <a:gd name="connsiteX8" fmla="*/ 0 w 8756303"/>
              <a:gd name="connsiteY8" fmla="*/ 1838043 h 2178331"/>
              <a:gd name="connsiteX9" fmla="*/ 0 w 8756303"/>
              <a:gd name="connsiteY9" fmla="*/ 99656 h 2178331"/>
              <a:gd name="connsiteX0" fmla="*/ 0 w 8756303"/>
              <a:gd name="connsiteY0" fmla="*/ 99656 h 2194374"/>
              <a:gd name="connsiteX1" fmla="*/ 99656 w 8756303"/>
              <a:gd name="connsiteY1" fmla="*/ 0 h 2194374"/>
              <a:gd name="connsiteX2" fmla="*/ 8656647 w 8756303"/>
              <a:gd name="connsiteY2" fmla="*/ 0 h 2194374"/>
              <a:gd name="connsiteX3" fmla="*/ 8756303 w 8756303"/>
              <a:gd name="connsiteY3" fmla="*/ 99656 h 2194374"/>
              <a:gd name="connsiteX4" fmla="*/ 8756303 w 8756303"/>
              <a:gd name="connsiteY4" fmla="*/ 1773875 h 2194374"/>
              <a:gd name="connsiteX5" fmla="*/ 8656647 w 8756303"/>
              <a:gd name="connsiteY5" fmla="*/ 2194374 h 2194374"/>
              <a:gd name="connsiteX6" fmla="*/ 2501643 w 8756303"/>
              <a:gd name="connsiteY6" fmla="*/ 2178329 h 2194374"/>
              <a:gd name="connsiteX7" fmla="*/ 2137003 w 8756303"/>
              <a:gd name="connsiteY7" fmla="*/ 1825404 h 2194374"/>
              <a:gd name="connsiteX8" fmla="*/ 0 w 8756303"/>
              <a:gd name="connsiteY8" fmla="*/ 1838043 h 2194374"/>
              <a:gd name="connsiteX9" fmla="*/ 0 w 8756303"/>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153045 w 8772345"/>
              <a:gd name="connsiteY7" fmla="*/ 1825404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185129 w 8772345"/>
              <a:gd name="connsiteY7" fmla="*/ 193758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24708 w 8772345"/>
              <a:gd name="connsiteY7" fmla="*/ 1969902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38939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54420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6216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6625 w 8772345"/>
              <a:gd name="connsiteY7" fmla="*/ 1966242 h 2194374"/>
              <a:gd name="connsiteX8" fmla="*/ 0 w 8772345"/>
              <a:gd name="connsiteY8" fmla="*/ 1966380 h 2194374"/>
              <a:gd name="connsiteX9" fmla="*/ 16042 w 8772345"/>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3209 h 2194374"/>
              <a:gd name="connsiteX9" fmla="*/ 9463 w 8765766"/>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0039 h 2194374"/>
              <a:gd name="connsiteX9" fmla="*/ 9463 w 8765766"/>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33334 w 8759187"/>
              <a:gd name="connsiteY7" fmla="*/ 1959901 h 2194374"/>
              <a:gd name="connsiteX8" fmla="*/ 0 w 8759187"/>
              <a:gd name="connsiteY8" fmla="*/ 1960040 h 2194374"/>
              <a:gd name="connsiteX9" fmla="*/ 2884 w 8759187"/>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78329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1500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7842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1013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4184 h 2194374"/>
              <a:gd name="connsiteX7" fmla="*/ 2031317 w 8757170"/>
              <a:gd name="connsiteY7" fmla="*/ 1959901 h 2194374"/>
              <a:gd name="connsiteX8" fmla="*/ 1272 w 8757170"/>
              <a:gd name="connsiteY8" fmla="*/ 1960040 h 2194374"/>
              <a:gd name="connsiteX9" fmla="*/ 867 w 8757170"/>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4363 w 8756927"/>
              <a:gd name="connsiteY7" fmla="*/ 196307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7653 w 8756927"/>
              <a:gd name="connsiteY7" fmla="*/ 1969413 h 2194374"/>
              <a:gd name="connsiteX8" fmla="*/ 4319 w 8756927"/>
              <a:gd name="connsiteY8" fmla="*/ 1969552 h 2194374"/>
              <a:gd name="connsiteX9" fmla="*/ 624 w 8756927"/>
              <a:gd name="connsiteY9" fmla="*/ 99656 h 2194374"/>
              <a:gd name="connsiteX0" fmla="*/ 488 w 8756791"/>
              <a:gd name="connsiteY0" fmla="*/ 99656 h 2194374"/>
              <a:gd name="connsiteX1" fmla="*/ 100144 w 8756791"/>
              <a:gd name="connsiteY1" fmla="*/ 0 h 2194374"/>
              <a:gd name="connsiteX2" fmla="*/ 8657135 w 8756791"/>
              <a:gd name="connsiteY2" fmla="*/ 0 h 2194374"/>
              <a:gd name="connsiteX3" fmla="*/ 8756791 w 8756791"/>
              <a:gd name="connsiteY3" fmla="*/ 99656 h 2194374"/>
              <a:gd name="connsiteX4" fmla="*/ 8756791 w 8756791"/>
              <a:gd name="connsiteY4" fmla="*/ 1982422 h 2194374"/>
              <a:gd name="connsiteX5" fmla="*/ 8657135 w 8756791"/>
              <a:gd name="connsiteY5" fmla="*/ 2194374 h 2194374"/>
              <a:gd name="connsiteX6" fmla="*/ 2405878 w 8756791"/>
              <a:gd name="connsiteY6" fmla="*/ 2194184 h 2194374"/>
              <a:gd name="connsiteX7" fmla="*/ 2037517 w 8756791"/>
              <a:gd name="connsiteY7" fmla="*/ 1969413 h 2194374"/>
              <a:gd name="connsiteX8" fmla="*/ 7472 w 8756791"/>
              <a:gd name="connsiteY8" fmla="*/ 1969552 h 2194374"/>
              <a:gd name="connsiteX9" fmla="*/ 488 w 8756791"/>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5893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9065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82235 h 2194374"/>
              <a:gd name="connsiteX9" fmla="*/ 866 w 8757169"/>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39913 w 8759187"/>
              <a:gd name="connsiteY7" fmla="*/ 1969413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78925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5267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86896"/>
              <a:gd name="connsiteY0" fmla="*/ 99656 h 2194374"/>
              <a:gd name="connsiteX1" fmla="*/ 102540 w 8786896"/>
              <a:gd name="connsiteY1" fmla="*/ 0 h 2194374"/>
              <a:gd name="connsiteX2" fmla="*/ 8659531 w 8786896"/>
              <a:gd name="connsiteY2" fmla="*/ 0 h 2194374"/>
              <a:gd name="connsiteX3" fmla="*/ 8759187 w 8786896"/>
              <a:gd name="connsiteY3" fmla="*/ 99656 h 2194374"/>
              <a:gd name="connsiteX4" fmla="*/ 8786896 w 8786896"/>
              <a:gd name="connsiteY4" fmla="*/ 2083705 h 2194374"/>
              <a:gd name="connsiteX5" fmla="*/ 8659531 w 8786896"/>
              <a:gd name="connsiteY5" fmla="*/ 2194374 h 2194374"/>
              <a:gd name="connsiteX6" fmla="*/ 2408274 w 8786896"/>
              <a:gd name="connsiteY6" fmla="*/ 2194184 h 2194374"/>
              <a:gd name="connsiteX7" fmla="*/ 2043202 w 8786896"/>
              <a:gd name="connsiteY7" fmla="*/ 1982644 h 2194374"/>
              <a:gd name="connsiteX8" fmla="*/ 0 w 8786896"/>
              <a:gd name="connsiteY8" fmla="*/ 1982235 h 2194374"/>
              <a:gd name="connsiteX9" fmla="*/ 2884 w 8786896"/>
              <a:gd name="connsiteY9" fmla="*/ 99656 h 2194374"/>
              <a:gd name="connsiteX0" fmla="*/ 2884 w 8770271"/>
              <a:gd name="connsiteY0" fmla="*/ 99656 h 2194374"/>
              <a:gd name="connsiteX1" fmla="*/ 102540 w 8770271"/>
              <a:gd name="connsiteY1" fmla="*/ 0 h 2194374"/>
              <a:gd name="connsiteX2" fmla="*/ 8659531 w 8770271"/>
              <a:gd name="connsiteY2" fmla="*/ 0 h 2194374"/>
              <a:gd name="connsiteX3" fmla="*/ 8759187 w 8770271"/>
              <a:gd name="connsiteY3" fmla="*/ 99656 h 2194374"/>
              <a:gd name="connsiteX4" fmla="*/ 8770271 w 8770271"/>
              <a:gd name="connsiteY4" fmla="*/ 2078375 h 2194374"/>
              <a:gd name="connsiteX5" fmla="*/ 8659531 w 8770271"/>
              <a:gd name="connsiteY5" fmla="*/ 2194374 h 2194374"/>
              <a:gd name="connsiteX6" fmla="*/ 2408274 w 8770271"/>
              <a:gd name="connsiteY6" fmla="*/ 2194184 h 2194374"/>
              <a:gd name="connsiteX7" fmla="*/ 2043202 w 8770271"/>
              <a:gd name="connsiteY7" fmla="*/ 1982644 h 2194374"/>
              <a:gd name="connsiteX8" fmla="*/ 0 w 8770271"/>
              <a:gd name="connsiteY8" fmla="*/ 1982235 h 2194374"/>
              <a:gd name="connsiteX9" fmla="*/ 2884 w 8770271"/>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4728"/>
              <a:gd name="connsiteY0" fmla="*/ 99656 h 2194374"/>
              <a:gd name="connsiteX1" fmla="*/ 102540 w 8764728"/>
              <a:gd name="connsiteY1" fmla="*/ 0 h 2194374"/>
              <a:gd name="connsiteX2" fmla="*/ 8659531 w 8764728"/>
              <a:gd name="connsiteY2" fmla="*/ 0 h 2194374"/>
              <a:gd name="connsiteX3" fmla="*/ 8759187 w 8764728"/>
              <a:gd name="connsiteY3" fmla="*/ 99656 h 2194374"/>
              <a:gd name="connsiteX4" fmla="*/ 8764728 w 8764728"/>
              <a:gd name="connsiteY4" fmla="*/ 2078376 h 2194374"/>
              <a:gd name="connsiteX5" fmla="*/ 8659531 w 8764728"/>
              <a:gd name="connsiteY5" fmla="*/ 2194374 h 2194374"/>
              <a:gd name="connsiteX6" fmla="*/ 2408274 w 8764728"/>
              <a:gd name="connsiteY6" fmla="*/ 2194184 h 2194374"/>
              <a:gd name="connsiteX7" fmla="*/ 2043202 w 8764728"/>
              <a:gd name="connsiteY7" fmla="*/ 1982644 h 2194374"/>
              <a:gd name="connsiteX8" fmla="*/ 0 w 8764728"/>
              <a:gd name="connsiteY8" fmla="*/ 1982235 h 2194374"/>
              <a:gd name="connsiteX9" fmla="*/ 2884 w 8764728"/>
              <a:gd name="connsiteY9" fmla="*/ 99656 h 2194374"/>
              <a:gd name="connsiteX0" fmla="*/ 2884 w 8760571"/>
              <a:gd name="connsiteY0" fmla="*/ 99656 h 2194374"/>
              <a:gd name="connsiteX1" fmla="*/ 102540 w 8760571"/>
              <a:gd name="connsiteY1" fmla="*/ 0 h 2194374"/>
              <a:gd name="connsiteX2" fmla="*/ 8659531 w 8760571"/>
              <a:gd name="connsiteY2" fmla="*/ 0 h 2194374"/>
              <a:gd name="connsiteX3" fmla="*/ 8759187 w 8760571"/>
              <a:gd name="connsiteY3" fmla="*/ 99656 h 2194374"/>
              <a:gd name="connsiteX4" fmla="*/ 8760571 w 8760571"/>
              <a:gd name="connsiteY4" fmla="*/ 2078376 h 2194374"/>
              <a:gd name="connsiteX5" fmla="*/ 8659531 w 8760571"/>
              <a:gd name="connsiteY5" fmla="*/ 2194374 h 2194374"/>
              <a:gd name="connsiteX6" fmla="*/ 2408274 w 8760571"/>
              <a:gd name="connsiteY6" fmla="*/ 2194184 h 2194374"/>
              <a:gd name="connsiteX7" fmla="*/ 2043202 w 8760571"/>
              <a:gd name="connsiteY7" fmla="*/ 1982644 h 2194374"/>
              <a:gd name="connsiteX8" fmla="*/ 0 w 8760571"/>
              <a:gd name="connsiteY8" fmla="*/ 1982235 h 2194374"/>
              <a:gd name="connsiteX9" fmla="*/ 2884 w 8760571"/>
              <a:gd name="connsiteY9" fmla="*/ 99656 h 21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571" h="2194374">
                <a:moveTo>
                  <a:pt x="2884" y="99656"/>
                </a:moveTo>
                <a:lnTo>
                  <a:pt x="102540" y="0"/>
                </a:lnTo>
                <a:lnTo>
                  <a:pt x="8659531" y="0"/>
                </a:lnTo>
                <a:lnTo>
                  <a:pt x="8759187" y="99656"/>
                </a:lnTo>
                <a:cubicBezTo>
                  <a:pt x="8762882" y="759229"/>
                  <a:pt x="8756876" y="1418803"/>
                  <a:pt x="8760571" y="2078376"/>
                </a:cubicBezTo>
                <a:lnTo>
                  <a:pt x="8659531" y="2194374"/>
                </a:lnTo>
                <a:lnTo>
                  <a:pt x="2408274" y="2194184"/>
                </a:lnTo>
                <a:lnTo>
                  <a:pt x="2043202" y="1982644"/>
                </a:lnTo>
                <a:lnTo>
                  <a:pt x="0" y="1982235"/>
                </a:lnTo>
                <a:cubicBezTo>
                  <a:pt x="3154" y="1361051"/>
                  <a:pt x="-270" y="720840"/>
                  <a:pt x="2884" y="99656"/>
                </a:cubicBezTo>
                <a:close/>
              </a:path>
            </a:pathLst>
          </a:custGeom>
          <a:solidFill>
            <a:schemeClr val="bg1">
              <a:alpha val="69804"/>
            </a:schemeClr>
          </a:solidFill>
          <a:ln w="28575">
            <a:noFill/>
            <a:prstDash val="solid"/>
          </a:ln>
          <a:effectLst>
            <a:glow rad="76200">
              <a:schemeClr val="tx1">
                <a:alpha val="30000"/>
              </a:schemeClr>
            </a:glow>
          </a:effectLst>
          <a:scene3d>
            <a:camera prst="orthographicFront"/>
            <a:lightRig rig="chilly" dir="t">
              <a:rot lat="0" lon="0" rev="4800000"/>
            </a:lightRig>
          </a:scene3d>
          <a:sp3d prstMaterial="plastic">
            <a:bevelT w="114300" h="38100" prst="coolSlant"/>
          </a:sp3d>
        </p:spPr>
        <p:style>
          <a:lnRef idx="2">
            <a:schemeClr val="accent1">
              <a:shade val="50000"/>
            </a:schemeClr>
          </a:lnRef>
          <a:fillRef idx="1">
            <a:schemeClr val="accent1"/>
          </a:fillRef>
          <a:effectRef idx="0">
            <a:schemeClr val="accent1"/>
          </a:effectRef>
          <a:fontRef idx="minor">
            <a:schemeClr val="lt1"/>
          </a:fontRef>
        </p:style>
        <p:txBody>
          <a:bodyPr lIns="1005840" tIns="91440" bIns="0" rtlCol="0"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300" normalizeH="0" baseline="0" noProof="0" dirty="0">
                <a:ln>
                  <a:noFill/>
                </a:ln>
                <a:solidFill>
                  <a:prstClr val="black"/>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The ability to think and act using knowledge, experience, understanding, common sense and insight.</a:t>
            </a:r>
          </a:p>
        </p:txBody>
      </p:sp>
      <p:sp>
        <p:nvSpPr>
          <p:cNvPr id="11" name="WordArt 2">
            <a:extLst>
              <a:ext uri="{FF2B5EF4-FFF2-40B4-BE49-F238E27FC236}">
                <a16:creationId xmlns:a16="http://schemas.microsoft.com/office/drawing/2014/main" id="{0A77D734-8623-42CF-8B53-2D9BD0C02704}"/>
              </a:ext>
            </a:extLst>
          </p:cNvPr>
          <p:cNvSpPr>
            <a:spLocks noChangeArrowheads="1" noChangeShapeType="1" noTextEdit="1"/>
          </p:cNvSpPr>
          <p:nvPr/>
        </p:nvSpPr>
        <p:spPr bwMode="auto">
          <a:xfrm>
            <a:off x="1008157" y="1457884"/>
            <a:ext cx="1414201" cy="220308"/>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WISDOM:</a:t>
            </a:r>
          </a:p>
        </p:txBody>
      </p:sp>
      <p:sp>
        <p:nvSpPr>
          <p:cNvPr id="3" name="Rectangle 2">
            <a:extLst>
              <a:ext uri="{FF2B5EF4-FFF2-40B4-BE49-F238E27FC236}">
                <a16:creationId xmlns:a16="http://schemas.microsoft.com/office/drawing/2014/main" id="{C5235AA5-CFB8-497C-8063-B810CCC99EE5}"/>
              </a:ext>
            </a:extLst>
          </p:cNvPr>
          <p:cNvSpPr/>
          <p:nvPr/>
        </p:nvSpPr>
        <p:spPr>
          <a:xfrm>
            <a:off x="816675" y="1457884"/>
            <a:ext cx="120059" cy="220308"/>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8903A62-DBB4-4203-A5BE-2492D49989DA}"/>
              </a:ext>
            </a:extLst>
          </p:cNvPr>
          <p:cNvCxnSpPr>
            <a:cxnSpLocks/>
          </p:cNvCxnSpPr>
          <p:nvPr/>
        </p:nvCxnSpPr>
        <p:spPr>
          <a:xfrm>
            <a:off x="1334224" y="1874804"/>
            <a:ext cx="0" cy="11904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04F65E-E0B2-4C6B-B9FA-B41F1B0BBEF3}"/>
              </a:ext>
            </a:extLst>
          </p:cNvPr>
          <p:cNvSpPr/>
          <p:nvPr/>
        </p:nvSpPr>
        <p:spPr>
          <a:xfrm>
            <a:off x="4300505" y="2191088"/>
            <a:ext cx="1510256"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300" normalizeH="0" baseline="0" noProof="0" dirty="0">
                <a:ln>
                  <a:noFill/>
                </a:ln>
                <a:solidFill>
                  <a:prstClr val="black"/>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Loading...</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6" name="WordArt 32">
            <a:extLst>
              <a:ext uri="{FF2B5EF4-FFF2-40B4-BE49-F238E27FC236}">
                <a16:creationId xmlns:a16="http://schemas.microsoft.com/office/drawing/2014/main" id="{DC7C6098-3747-4E7B-A999-989A17DB23A1}"/>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F74372AF-A930-4869-8332-67F1C9E605A9}"/>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20" name="Rectangle: Rounded Corners 1">
            <a:extLst>
              <a:ext uri="{FF2B5EF4-FFF2-40B4-BE49-F238E27FC236}">
                <a16:creationId xmlns:a16="http://schemas.microsoft.com/office/drawing/2014/main" id="{FF16C447-87A9-4855-8CA1-7A1675ECA2F3}"/>
              </a:ext>
            </a:extLst>
          </p:cNvPr>
          <p:cNvSpPr/>
          <p:nvPr/>
        </p:nvSpPr>
        <p:spPr>
          <a:xfrm>
            <a:off x="622629" y="3489957"/>
            <a:ext cx="7877742" cy="2213368"/>
          </a:xfrm>
          <a:custGeom>
            <a:avLst/>
            <a:gdLst>
              <a:gd name="connsiteX0" fmla="*/ 0 w 8756303"/>
              <a:gd name="connsiteY0" fmla="*/ 99656 h 1937699"/>
              <a:gd name="connsiteX1" fmla="*/ 99656 w 8756303"/>
              <a:gd name="connsiteY1" fmla="*/ 0 h 1937699"/>
              <a:gd name="connsiteX2" fmla="*/ 8656647 w 8756303"/>
              <a:gd name="connsiteY2" fmla="*/ 0 h 1937699"/>
              <a:gd name="connsiteX3" fmla="*/ 8756303 w 8756303"/>
              <a:gd name="connsiteY3" fmla="*/ 99656 h 1937699"/>
              <a:gd name="connsiteX4" fmla="*/ 8756303 w 8756303"/>
              <a:gd name="connsiteY4" fmla="*/ 1838043 h 1937699"/>
              <a:gd name="connsiteX5" fmla="*/ 8656647 w 8756303"/>
              <a:gd name="connsiteY5" fmla="*/ 1937699 h 1937699"/>
              <a:gd name="connsiteX6" fmla="*/ 99656 w 8756303"/>
              <a:gd name="connsiteY6" fmla="*/ 1937699 h 1937699"/>
              <a:gd name="connsiteX7" fmla="*/ 0 w 8756303"/>
              <a:gd name="connsiteY7" fmla="*/ 1838043 h 1937699"/>
              <a:gd name="connsiteX8" fmla="*/ 0 w 8756303"/>
              <a:gd name="connsiteY8" fmla="*/ 99656 h 1937699"/>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99656 w 8756303"/>
              <a:gd name="connsiteY6" fmla="*/ 1937699 h 2226457"/>
              <a:gd name="connsiteX7" fmla="*/ 0 w 8756303"/>
              <a:gd name="connsiteY7" fmla="*/ 1838043 h 2226457"/>
              <a:gd name="connsiteX8" fmla="*/ 0 w 8756303"/>
              <a:gd name="connsiteY8"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120961 w 8756303"/>
              <a:gd name="connsiteY6" fmla="*/ 1857488 h 2226457"/>
              <a:gd name="connsiteX7" fmla="*/ 0 w 8756303"/>
              <a:gd name="connsiteY7" fmla="*/ 1838043 h 2226457"/>
              <a:gd name="connsiteX8" fmla="*/ 0 w 8756303"/>
              <a:gd name="connsiteY8" fmla="*/ 99656 h 2226457"/>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24563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72345"/>
              <a:gd name="connsiteY0" fmla="*/ 99656 h 2226457"/>
              <a:gd name="connsiteX1" fmla="*/ 99656 w 8772345"/>
              <a:gd name="connsiteY1" fmla="*/ 0 h 2226457"/>
              <a:gd name="connsiteX2" fmla="*/ 8656647 w 8772345"/>
              <a:gd name="connsiteY2" fmla="*/ 0 h 2226457"/>
              <a:gd name="connsiteX3" fmla="*/ 8756303 w 8772345"/>
              <a:gd name="connsiteY3" fmla="*/ 99656 h 2226457"/>
              <a:gd name="connsiteX4" fmla="*/ 8772345 w 8772345"/>
              <a:gd name="connsiteY4" fmla="*/ 2110759 h 2226457"/>
              <a:gd name="connsiteX5" fmla="*/ 8624563 w 8772345"/>
              <a:gd name="connsiteY5" fmla="*/ 2226457 h 2226457"/>
              <a:gd name="connsiteX6" fmla="*/ 2501643 w 8772345"/>
              <a:gd name="connsiteY6" fmla="*/ 2210414 h 2226457"/>
              <a:gd name="connsiteX7" fmla="*/ 2137003 w 8772345"/>
              <a:gd name="connsiteY7" fmla="*/ 1825404 h 2226457"/>
              <a:gd name="connsiteX8" fmla="*/ 0 w 8772345"/>
              <a:gd name="connsiteY8" fmla="*/ 1838043 h 2226457"/>
              <a:gd name="connsiteX9" fmla="*/ 0 w 8772345"/>
              <a:gd name="connsiteY9" fmla="*/ 99656 h 2226457"/>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210414 h 2435004"/>
              <a:gd name="connsiteX7" fmla="*/ 2137003 w 8772345"/>
              <a:gd name="connsiteY7" fmla="*/ 1825404 h 2435004"/>
              <a:gd name="connsiteX8" fmla="*/ 0 w 8772345"/>
              <a:gd name="connsiteY8" fmla="*/ 1838043 h 2435004"/>
              <a:gd name="connsiteX9" fmla="*/ 0 w 8772345"/>
              <a:gd name="connsiteY9" fmla="*/ 99656 h 2435004"/>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178329 h 2435004"/>
              <a:gd name="connsiteX7" fmla="*/ 2137003 w 8772345"/>
              <a:gd name="connsiteY7" fmla="*/ 1825404 h 2435004"/>
              <a:gd name="connsiteX8" fmla="*/ 0 w 8772345"/>
              <a:gd name="connsiteY8" fmla="*/ 1838043 h 2435004"/>
              <a:gd name="connsiteX9" fmla="*/ 0 w 8772345"/>
              <a:gd name="connsiteY9" fmla="*/ 99656 h 2435004"/>
              <a:gd name="connsiteX0" fmla="*/ 0 w 8756303"/>
              <a:gd name="connsiteY0" fmla="*/ 99656 h 2435004"/>
              <a:gd name="connsiteX1" fmla="*/ 99656 w 8756303"/>
              <a:gd name="connsiteY1" fmla="*/ 0 h 2435004"/>
              <a:gd name="connsiteX2" fmla="*/ 8656647 w 8756303"/>
              <a:gd name="connsiteY2" fmla="*/ 0 h 2435004"/>
              <a:gd name="connsiteX3" fmla="*/ 8756303 w 8756303"/>
              <a:gd name="connsiteY3" fmla="*/ 99656 h 2435004"/>
              <a:gd name="connsiteX4" fmla="*/ 8756303 w 8756303"/>
              <a:gd name="connsiteY4" fmla="*/ 1773875 h 2435004"/>
              <a:gd name="connsiteX5" fmla="*/ 8656647 w 8756303"/>
              <a:gd name="connsiteY5" fmla="*/ 2435004 h 2435004"/>
              <a:gd name="connsiteX6" fmla="*/ 2501643 w 8756303"/>
              <a:gd name="connsiteY6" fmla="*/ 2178329 h 2435004"/>
              <a:gd name="connsiteX7" fmla="*/ 2137003 w 8756303"/>
              <a:gd name="connsiteY7" fmla="*/ 1825404 h 2435004"/>
              <a:gd name="connsiteX8" fmla="*/ 0 w 8756303"/>
              <a:gd name="connsiteY8" fmla="*/ 1838043 h 2435004"/>
              <a:gd name="connsiteX9" fmla="*/ 0 w 8756303"/>
              <a:gd name="connsiteY9" fmla="*/ 99656 h 2435004"/>
              <a:gd name="connsiteX0" fmla="*/ 0 w 8756303"/>
              <a:gd name="connsiteY0" fmla="*/ 99656 h 2178331"/>
              <a:gd name="connsiteX1" fmla="*/ 99656 w 8756303"/>
              <a:gd name="connsiteY1" fmla="*/ 0 h 2178331"/>
              <a:gd name="connsiteX2" fmla="*/ 8656647 w 8756303"/>
              <a:gd name="connsiteY2" fmla="*/ 0 h 2178331"/>
              <a:gd name="connsiteX3" fmla="*/ 8756303 w 8756303"/>
              <a:gd name="connsiteY3" fmla="*/ 99656 h 2178331"/>
              <a:gd name="connsiteX4" fmla="*/ 8756303 w 8756303"/>
              <a:gd name="connsiteY4" fmla="*/ 1773875 h 2178331"/>
              <a:gd name="connsiteX5" fmla="*/ 8656647 w 8756303"/>
              <a:gd name="connsiteY5" fmla="*/ 2178331 h 2178331"/>
              <a:gd name="connsiteX6" fmla="*/ 2501643 w 8756303"/>
              <a:gd name="connsiteY6" fmla="*/ 2178329 h 2178331"/>
              <a:gd name="connsiteX7" fmla="*/ 2137003 w 8756303"/>
              <a:gd name="connsiteY7" fmla="*/ 1825404 h 2178331"/>
              <a:gd name="connsiteX8" fmla="*/ 0 w 8756303"/>
              <a:gd name="connsiteY8" fmla="*/ 1838043 h 2178331"/>
              <a:gd name="connsiteX9" fmla="*/ 0 w 8756303"/>
              <a:gd name="connsiteY9" fmla="*/ 99656 h 2178331"/>
              <a:gd name="connsiteX0" fmla="*/ 0 w 8756303"/>
              <a:gd name="connsiteY0" fmla="*/ 99656 h 2194374"/>
              <a:gd name="connsiteX1" fmla="*/ 99656 w 8756303"/>
              <a:gd name="connsiteY1" fmla="*/ 0 h 2194374"/>
              <a:gd name="connsiteX2" fmla="*/ 8656647 w 8756303"/>
              <a:gd name="connsiteY2" fmla="*/ 0 h 2194374"/>
              <a:gd name="connsiteX3" fmla="*/ 8756303 w 8756303"/>
              <a:gd name="connsiteY3" fmla="*/ 99656 h 2194374"/>
              <a:gd name="connsiteX4" fmla="*/ 8756303 w 8756303"/>
              <a:gd name="connsiteY4" fmla="*/ 1773875 h 2194374"/>
              <a:gd name="connsiteX5" fmla="*/ 8656647 w 8756303"/>
              <a:gd name="connsiteY5" fmla="*/ 2194374 h 2194374"/>
              <a:gd name="connsiteX6" fmla="*/ 2501643 w 8756303"/>
              <a:gd name="connsiteY6" fmla="*/ 2178329 h 2194374"/>
              <a:gd name="connsiteX7" fmla="*/ 2137003 w 8756303"/>
              <a:gd name="connsiteY7" fmla="*/ 1825404 h 2194374"/>
              <a:gd name="connsiteX8" fmla="*/ 0 w 8756303"/>
              <a:gd name="connsiteY8" fmla="*/ 1838043 h 2194374"/>
              <a:gd name="connsiteX9" fmla="*/ 0 w 8756303"/>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153045 w 8772345"/>
              <a:gd name="connsiteY7" fmla="*/ 1825404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185129 w 8772345"/>
              <a:gd name="connsiteY7" fmla="*/ 193758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24708 w 8772345"/>
              <a:gd name="connsiteY7" fmla="*/ 1969902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38939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54420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6216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6625 w 8772345"/>
              <a:gd name="connsiteY7" fmla="*/ 1966242 h 2194374"/>
              <a:gd name="connsiteX8" fmla="*/ 0 w 8772345"/>
              <a:gd name="connsiteY8" fmla="*/ 1966380 h 2194374"/>
              <a:gd name="connsiteX9" fmla="*/ 16042 w 8772345"/>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3209 h 2194374"/>
              <a:gd name="connsiteX9" fmla="*/ 9463 w 8765766"/>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0039 h 2194374"/>
              <a:gd name="connsiteX9" fmla="*/ 9463 w 8765766"/>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33334 w 8759187"/>
              <a:gd name="connsiteY7" fmla="*/ 1959901 h 2194374"/>
              <a:gd name="connsiteX8" fmla="*/ 0 w 8759187"/>
              <a:gd name="connsiteY8" fmla="*/ 1960040 h 2194374"/>
              <a:gd name="connsiteX9" fmla="*/ 2884 w 8759187"/>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78329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1500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7842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1013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4184 h 2194374"/>
              <a:gd name="connsiteX7" fmla="*/ 2031317 w 8757170"/>
              <a:gd name="connsiteY7" fmla="*/ 1959901 h 2194374"/>
              <a:gd name="connsiteX8" fmla="*/ 1272 w 8757170"/>
              <a:gd name="connsiteY8" fmla="*/ 1960040 h 2194374"/>
              <a:gd name="connsiteX9" fmla="*/ 867 w 8757170"/>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4363 w 8756927"/>
              <a:gd name="connsiteY7" fmla="*/ 196307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7653 w 8756927"/>
              <a:gd name="connsiteY7" fmla="*/ 1969413 h 2194374"/>
              <a:gd name="connsiteX8" fmla="*/ 4319 w 8756927"/>
              <a:gd name="connsiteY8" fmla="*/ 1969552 h 2194374"/>
              <a:gd name="connsiteX9" fmla="*/ 624 w 8756927"/>
              <a:gd name="connsiteY9" fmla="*/ 99656 h 2194374"/>
              <a:gd name="connsiteX0" fmla="*/ 488 w 8756791"/>
              <a:gd name="connsiteY0" fmla="*/ 99656 h 2194374"/>
              <a:gd name="connsiteX1" fmla="*/ 100144 w 8756791"/>
              <a:gd name="connsiteY1" fmla="*/ 0 h 2194374"/>
              <a:gd name="connsiteX2" fmla="*/ 8657135 w 8756791"/>
              <a:gd name="connsiteY2" fmla="*/ 0 h 2194374"/>
              <a:gd name="connsiteX3" fmla="*/ 8756791 w 8756791"/>
              <a:gd name="connsiteY3" fmla="*/ 99656 h 2194374"/>
              <a:gd name="connsiteX4" fmla="*/ 8756791 w 8756791"/>
              <a:gd name="connsiteY4" fmla="*/ 1982422 h 2194374"/>
              <a:gd name="connsiteX5" fmla="*/ 8657135 w 8756791"/>
              <a:gd name="connsiteY5" fmla="*/ 2194374 h 2194374"/>
              <a:gd name="connsiteX6" fmla="*/ 2405878 w 8756791"/>
              <a:gd name="connsiteY6" fmla="*/ 2194184 h 2194374"/>
              <a:gd name="connsiteX7" fmla="*/ 2037517 w 8756791"/>
              <a:gd name="connsiteY7" fmla="*/ 1969413 h 2194374"/>
              <a:gd name="connsiteX8" fmla="*/ 7472 w 8756791"/>
              <a:gd name="connsiteY8" fmla="*/ 1969552 h 2194374"/>
              <a:gd name="connsiteX9" fmla="*/ 488 w 8756791"/>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5893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9065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82235 h 2194374"/>
              <a:gd name="connsiteX9" fmla="*/ 866 w 8757169"/>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39913 w 8759187"/>
              <a:gd name="connsiteY7" fmla="*/ 1969413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78925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5267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86896"/>
              <a:gd name="connsiteY0" fmla="*/ 99656 h 2194374"/>
              <a:gd name="connsiteX1" fmla="*/ 102540 w 8786896"/>
              <a:gd name="connsiteY1" fmla="*/ 0 h 2194374"/>
              <a:gd name="connsiteX2" fmla="*/ 8659531 w 8786896"/>
              <a:gd name="connsiteY2" fmla="*/ 0 h 2194374"/>
              <a:gd name="connsiteX3" fmla="*/ 8759187 w 8786896"/>
              <a:gd name="connsiteY3" fmla="*/ 99656 h 2194374"/>
              <a:gd name="connsiteX4" fmla="*/ 8786896 w 8786896"/>
              <a:gd name="connsiteY4" fmla="*/ 2083705 h 2194374"/>
              <a:gd name="connsiteX5" fmla="*/ 8659531 w 8786896"/>
              <a:gd name="connsiteY5" fmla="*/ 2194374 h 2194374"/>
              <a:gd name="connsiteX6" fmla="*/ 2408274 w 8786896"/>
              <a:gd name="connsiteY6" fmla="*/ 2194184 h 2194374"/>
              <a:gd name="connsiteX7" fmla="*/ 2043202 w 8786896"/>
              <a:gd name="connsiteY7" fmla="*/ 1982644 h 2194374"/>
              <a:gd name="connsiteX8" fmla="*/ 0 w 8786896"/>
              <a:gd name="connsiteY8" fmla="*/ 1982235 h 2194374"/>
              <a:gd name="connsiteX9" fmla="*/ 2884 w 8786896"/>
              <a:gd name="connsiteY9" fmla="*/ 99656 h 2194374"/>
              <a:gd name="connsiteX0" fmla="*/ 2884 w 8770271"/>
              <a:gd name="connsiteY0" fmla="*/ 99656 h 2194374"/>
              <a:gd name="connsiteX1" fmla="*/ 102540 w 8770271"/>
              <a:gd name="connsiteY1" fmla="*/ 0 h 2194374"/>
              <a:gd name="connsiteX2" fmla="*/ 8659531 w 8770271"/>
              <a:gd name="connsiteY2" fmla="*/ 0 h 2194374"/>
              <a:gd name="connsiteX3" fmla="*/ 8759187 w 8770271"/>
              <a:gd name="connsiteY3" fmla="*/ 99656 h 2194374"/>
              <a:gd name="connsiteX4" fmla="*/ 8770271 w 8770271"/>
              <a:gd name="connsiteY4" fmla="*/ 2078375 h 2194374"/>
              <a:gd name="connsiteX5" fmla="*/ 8659531 w 8770271"/>
              <a:gd name="connsiteY5" fmla="*/ 2194374 h 2194374"/>
              <a:gd name="connsiteX6" fmla="*/ 2408274 w 8770271"/>
              <a:gd name="connsiteY6" fmla="*/ 2194184 h 2194374"/>
              <a:gd name="connsiteX7" fmla="*/ 2043202 w 8770271"/>
              <a:gd name="connsiteY7" fmla="*/ 1982644 h 2194374"/>
              <a:gd name="connsiteX8" fmla="*/ 0 w 8770271"/>
              <a:gd name="connsiteY8" fmla="*/ 1982235 h 2194374"/>
              <a:gd name="connsiteX9" fmla="*/ 2884 w 8770271"/>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4728"/>
              <a:gd name="connsiteY0" fmla="*/ 99656 h 2194374"/>
              <a:gd name="connsiteX1" fmla="*/ 102540 w 8764728"/>
              <a:gd name="connsiteY1" fmla="*/ 0 h 2194374"/>
              <a:gd name="connsiteX2" fmla="*/ 8659531 w 8764728"/>
              <a:gd name="connsiteY2" fmla="*/ 0 h 2194374"/>
              <a:gd name="connsiteX3" fmla="*/ 8759187 w 8764728"/>
              <a:gd name="connsiteY3" fmla="*/ 99656 h 2194374"/>
              <a:gd name="connsiteX4" fmla="*/ 8764728 w 8764728"/>
              <a:gd name="connsiteY4" fmla="*/ 2078376 h 2194374"/>
              <a:gd name="connsiteX5" fmla="*/ 8659531 w 8764728"/>
              <a:gd name="connsiteY5" fmla="*/ 2194374 h 2194374"/>
              <a:gd name="connsiteX6" fmla="*/ 2408274 w 8764728"/>
              <a:gd name="connsiteY6" fmla="*/ 2194184 h 2194374"/>
              <a:gd name="connsiteX7" fmla="*/ 2043202 w 8764728"/>
              <a:gd name="connsiteY7" fmla="*/ 1982644 h 2194374"/>
              <a:gd name="connsiteX8" fmla="*/ 0 w 8764728"/>
              <a:gd name="connsiteY8" fmla="*/ 1982235 h 2194374"/>
              <a:gd name="connsiteX9" fmla="*/ 2884 w 8764728"/>
              <a:gd name="connsiteY9" fmla="*/ 99656 h 2194374"/>
              <a:gd name="connsiteX0" fmla="*/ 2884 w 8760571"/>
              <a:gd name="connsiteY0" fmla="*/ 99656 h 2194374"/>
              <a:gd name="connsiteX1" fmla="*/ 102540 w 8760571"/>
              <a:gd name="connsiteY1" fmla="*/ 0 h 2194374"/>
              <a:gd name="connsiteX2" fmla="*/ 8659531 w 8760571"/>
              <a:gd name="connsiteY2" fmla="*/ 0 h 2194374"/>
              <a:gd name="connsiteX3" fmla="*/ 8759187 w 8760571"/>
              <a:gd name="connsiteY3" fmla="*/ 99656 h 2194374"/>
              <a:gd name="connsiteX4" fmla="*/ 8760571 w 8760571"/>
              <a:gd name="connsiteY4" fmla="*/ 2078376 h 2194374"/>
              <a:gd name="connsiteX5" fmla="*/ 8659531 w 8760571"/>
              <a:gd name="connsiteY5" fmla="*/ 2194374 h 2194374"/>
              <a:gd name="connsiteX6" fmla="*/ 2408274 w 8760571"/>
              <a:gd name="connsiteY6" fmla="*/ 2194184 h 2194374"/>
              <a:gd name="connsiteX7" fmla="*/ 2043202 w 8760571"/>
              <a:gd name="connsiteY7" fmla="*/ 1982644 h 2194374"/>
              <a:gd name="connsiteX8" fmla="*/ 0 w 8760571"/>
              <a:gd name="connsiteY8" fmla="*/ 1982235 h 2194374"/>
              <a:gd name="connsiteX9" fmla="*/ 2884 w 8760571"/>
              <a:gd name="connsiteY9" fmla="*/ 99656 h 2194374"/>
              <a:gd name="connsiteX0" fmla="*/ 2884 w 8760571"/>
              <a:gd name="connsiteY0" fmla="*/ 99656 h 2194374"/>
              <a:gd name="connsiteX1" fmla="*/ 102540 w 8760571"/>
              <a:gd name="connsiteY1" fmla="*/ 0 h 2194374"/>
              <a:gd name="connsiteX2" fmla="*/ 8659531 w 8760571"/>
              <a:gd name="connsiteY2" fmla="*/ 0 h 2194374"/>
              <a:gd name="connsiteX3" fmla="*/ 8759187 w 8760571"/>
              <a:gd name="connsiteY3" fmla="*/ 99656 h 2194374"/>
              <a:gd name="connsiteX4" fmla="*/ 8760571 w 8760571"/>
              <a:gd name="connsiteY4" fmla="*/ 2078376 h 2194374"/>
              <a:gd name="connsiteX5" fmla="*/ 8659531 w 8760571"/>
              <a:gd name="connsiteY5" fmla="*/ 2194374 h 2194374"/>
              <a:gd name="connsiteX6" fmla="*/ 2408274 w 8760571"/>
              <a:gd name="connsiteY6" fmla="*/ 2194184 h 2194374"/>
              <a:gd name="connsiteX7" fmla="*/ 0 w 8760571"/>
              <a:gd name="connsiteY7" fmla="*/ 1982235 h 2194374"/>
              <a:gd name="connsiteX8" fmla="*/ 2884 w 8760571"/>
              <a:gd name="connsiteY8" fmla="*/ 99656 h 2194374"/>
              <a:gd name="connsiteX0" fmla="*/ 2884 w 8760571"/>
              <a:gd name="connsiteY0" fmla="*/ 99656 h 2194374"/>
              <a:gd name="connsiteX1" fmla="*/ 102540 w 8760571"/>
              <a:gd name="connsiteY1" fmla="*/ 0 h 2194374"/>
              <a:gd name="connsiteX2" fmla="*/ 8659531 w 8760571"/>
              <a:gd name="connsiteY2" fmla="*/ 0 h 2194374"/>
              <a:gd name="connsiteX3" fmla="*/ 8759187 w 8760571"/>
              <a:gd name="connsiteY3" fmla="*/ 99656 h 2194374"/>
              <a:gd name="connsiteX4" fmla="*/ 8760571 w 8760571"/>
              <a:gd name="connsiteY4" fmla="*/ 2078376 h 2194374"/>
              <a:gd name="connsiteX5" fmla="*/ 8659531 w 8760571"/>
              <a:gd name="connsiteY5" fmla="*/ 2194374 h 2194374"/>
              <a:gd name="connsiteX6" fmla="*/ 113345 w 8760571"/>
              <a:gd name="connsiteY6" fmla="*/ 2194184 h 2194374"/>
              <a:gd name="connsiteX7" fmla="*/ 0 w 8760571"/>
              <a:gd name="connsiteY7" fmla="*/ 1982235 h 2194374"/>
              <a:gd name="connsiteX8" fmla="*/ 2884 w 8760571"/>
              <a:gd name="connsiteY8" fmla="*/ 99656 h 2194374"/>
              <a:gd name="connsiteX0" fmla="*/ 2884 w 8760571"/>
              <a:gd name="connsiteY0" fmla="*/ 99656 h 2194374"/>
              <a:gd name="connsiteX1" fmla="*/ 102540 w 8760571"/>
              <a:gd name="connsiteY1" fmla="*/ 0 h 2194374"/>
              <a:gd name="connsiteX2" fmla="*/ 8659531 w 8760571"/>
              <a:gd name="connsiteY2" fmla="*/ 0 h 2194374"/>
              <a:gd name="connsiteX3" fmla="*/ 8759187 w 8760571"/>
              <a:gd name="connsiteY3" fmla="*/ 99656 h 2194374"/>
              <a:gd name="connsiteX4" fmla="*/ 8760571 w 8760571"/>
              <a:gd name="connsiteY4" fmla="*/ 2078376 h 2194374"/>
              <a:gd name="connsiteX5" fmla="*/ 8659531 w 8760571"/>
              <a:gd name="connsiteY5" fmla="*/ 2194374 h 2194374"/>
              <a:gd name="connsiteX6" fmla="*/ 113345 w 8760571"/>
              <a:gd name="connsiteY6" fmla="*/ 2194184 h 2194374"/>
              <a:gd name="connsiteX7" fmla="*/ 0 w 8760571"/>
              <a:gd name="connsiteY7" fmla="*/ 2073585 h 2194374"/>
              <a:gd name="connsiteX8" fmla="*/ 2884 w 8760571"/>
              <a:gd name="connsiteY8" fmla="*/ 99656 h 2194374"/>
              <a:gd name="connsiteX0" fmla="*/ 2884 w 8760571"/>
              <a:gd name="connsiteY0" fmla="*/ 101732 h 2196450"/>
              <a:gd name="connsiteX1" fmla="*/ 102540 w 8760571"/>
              <a:gd name="connsiteY1" fmla="*/ 2076 h 2196450"/>
              <a:gd name="connsiteX2" fmla="*/ 2342206 w 8760571"/>
              <a:gd name="connsiteY2" fmla="*/ 0 h 2196450"/>
              <a:gd name="connsiteX3" fmla="*/ 8659531 w 8760571"/>
              <a:gd name="connsiteY3" fmla="*/ 2076 h 2196450"/>
              <a:gd name="connsiteX4" fmla="*/ 8759187 w 8760571"/>
              <a:gd name="connsiteY4" fmla="*/ 101732 h 2196450"/>
              <a:gd name="connsiteX5" fmla="*/ 8760571 w 8760571"/>
              <a:gd name="connsiteY5" fmla="*/ 2080452 h 2196450"/>
              <a:gd name="connsiteX6" fmla="*/ 8659531 w 8760571"/>
              <a:gd name="connsiteY6" fmla="*/ 2196450 h 2196450"/>
              <a:gd name="connsiteX7" fmla="*/ 113345 w 8760571"/>
              <a:gd name="connsiteY7" fmla="*/ 2196260 h 2196450"/>
              <a:gd name="connsiteX8" fmla="*/ 0 w 8760571"/>
              <a:gd name="connsiteY8" fmla="*/ 2075661 h 2196450"/>
              <a:gd name="connsiteX9" fmla="*/ 2884 w 8760571"/>
              <a:gd name="connsiteY9" fmla="*/ 101732 h 2196450"/>
              <a:gd name="connsiteX0" fmla="*/ 2884 w 8760571"/>
              <a:gd name="connsiteY0" fmla="*/ 322322 h 2417040"/>
              <a:gd name="connsiteX1" fmla="*/ 1954232 w 8760571"/>
              <a:gd name="connsiteY1" fmla="*/ 0 h 2417040"/>
              <a:gd name="connsiteX2" fmla="*/ 2342206 w 8760571"/>
              <a:gd name="connsiteY2" fmla="*/ 220590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322322 h 2417040"/>
              <a:gd name="connsiteX0" fmla="*/ 2884 w 8760571"/>
              <a:gd name="connsiteY0" fmla="*/ 14015 h 2417040"/>
              <a:gd name="connsiteX1" fmla="*/ 1954232 w 8760571"/>
              <a:gd name="connsiteY1" fmla="*/ 0 h 2417040"/>
              <a:gd name="connsiteX2" fmla="*/ 2342206 w 8760571"/>
              <a:gd name="connsiteY2" fmla="*/ 220590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14015 h 2417040"/>
              <a:gd name="connsiteX0" fmla="*/ 2884 w 8760571"/>
              <a:gd name="connsiteY0" fmla="*/ 4216 h 2417040"/>
              <a:gd name="connsiteX1" fmla="*/ 1954232 w 8760571"/>
              <a:gd name="connsiteY1" fmla="*/ 0 h 2417040"/>
              <a:gd name="connsiteX2" fmla="*/ 2342206 w 8760571"/>
              <a:gd name="connsiteY2" fmla="*/ 220590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4216 h 2417040"/>
              <a:gd name="connsiteX0" fmla="*/ 589 w 8765533"/>
              <a:gd name="connsiteY0" fmla="*/ 4216 h 2417040"/>
              <a:gd name="connsiteX1" fmla="*/ 1959194 w 8765533"/>
              <a:gd name="connsiteY1" fmla="*/ 0 h 2417040"/>
              <a:gd name="connsiteX2" fmla="*/ 2347168 w 8765533"/>
              <a:gd name="connsiteY2" fmla="*/ 220590 h 2417040"/>
              <a:gd name="connsiteX3" fmla="*/ 8664493 w 8765533"/>
              <a:gd name="connsiteY3" fmla="*/ 222666 h 2417040"/>
              <a:gd name="connsiteX4" fmla="*/ 8764149 w 8765533"/>
              <a:gd name="connsiteY4" fmla="*/ 322322 h 2417040"/>
              <a:gd name="connsiteX5" fmla="*/ 8765533 w 8765533"/>
              <a:gd name="connsiteY5" fmla="*/ 2301042 h 2417040"/>
              <a:gd name="connsiteX6" fmla="*/ 8664493 w 8765533"/>
              <a:gd name="connsiteY6" fmla="*/ 2417040 h 2417040"/>
              <a:gd name="connsiteX7" fmla="*/ 118307 w 8765533"/>
              <a:gd name="connsiteY7" fmla="*/ 2416850 h 2417040"/>
              <a:gd name="connsiteX8" fmla="*/ 4962 w 8765533"/>
              <a:gd name="connsiteY8" fmla="*/ 2296251 h 2417040"/>
              <a:gd name="connsiteX9" fmla="*/ 589 w 8765533"/>
              <a:gd name="connsiteY9" fmla="*/ 4216 h 2417040"/>
              <a:gd name="connsiteX0" fmla="*/ 2884 w 8760571"/>
              <a:gd name="connsiteY0" fmla="*/ 4216 h 2417040"/>
              <a:gd name="connsiteX1" fmla="*/ 1954232 w 8760571"/>
              <a:gd name="connsiteY1" fmla="*/ 0 h 2417040"/>
              <a:gd name="connsiteX2" fmla="*/ 2342206 w 8760571"/>
              <a:gd name="connsiteY2" fmla="*/ 220590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4216 h 2417040"/>
              <a:gd name="connsiteX0" fmla="*/ 2884 w 8760571"/>
              <a:gd name="connsiteY0" fmla="*/ 4216 h 2417040"/>
              <a:gd name="connsiteX1" fmla="*/ 1954232 w 8760571"/>
              <a:gd name="connsiteY1" fmla="*/ 0 h 2417040"/>
              <a:gd name="connsiteX2" fmla="*/ 2334458 w 8760571"/>
              <a:gd name="connsiteY2" fmla="*/ 217974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4216 h 2417040"/>
              <a:gd name="connsiteX0" fmla="*/ 2884 w 8760571"/>
              <a:gd name="connsiteY0" fmla="*/ 4216 h 2417040"/>
              <a:gd name="connsiteX1" fmla="*/ 1954232 w 8760571"/>
              <a:gd name="connsiteY1" fmla="*/ 0 h 2417040"/>
              <a:gd name="connsiteX2" fmla="*/ 2334458 w 8760571"/>
              <a:gd name="connsiteY2" fmla="*/ 217974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4216 h 2417040"/>
              <a:gd name="connsiteX0" fmla="*/ 2884 w 8760571"/>
              <a:gd name="connsiteY0" fmla="*/ 4216 h 2417040"/>
              <a:gd name="connsiteX1" fmla="*/ 1954232 w 8760571"/>
              <a:gd name="connsiteY1" fmla="*/ 0 h 2417040"/>
              <a:gd name="connsiteX2" fmla="*/ 2338510 w 8760571"/>
              <a:gd name="connsiteY2" fmla="*/ 223445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4216 h 2417040"/>
              <a:gd name="connsiteX0" fmla="*/ 893 w 8758580"/>
              <a:gd name="connsiteY0" fmla="*/ 4216 h 2417040"/>
              <a:gd name="connsiteX1" fmla="*/ 1952241 w 8758580"/>
              <a:gd name="connsiteY1" fmla="*/ 0 h 2417040"/>
              <a:gd name="connsiteX2" fmla="*/ 2336519 w 8758580"/>
              <a:gd name="connsiteY2" fmla="*/ 223445 h 2417040"/>
              <a:gd name="connsiteX3" fmla="*/ 8657540 w 8758580"/>
              <a:gd name="connsiteY3" fmla="*/ 222666 h 2417040"/>
              <a:gd name="connsiteX4" fmla="*/ 8757196 w 8758580"/>
              <a:gd name="connsiteY4" fmla="*/ 322322 h 2417040"/>
              <a:gd name="connsiteX5" fmla="*/ 8758580 w 8758580"/>
              <a:gd name="connsiteY5" fmla="*/ 2301042 h 2417040"/>
              <a:gd name="connsiteX6" fmla="*/ 8657540 w 8758580"/>
              <a:gd name="connsiteY6" fmla="*/ 2417040 h 2417040"/>
              <a:gd name="connsiteX7" fmla="*/ 111354 w 8758580"/>
              <a:gd name="connsiteY7" fmla="*/ 2416850 h 2417040"/>
              <a:gd name="connsiteX8" fmla="*/ 1048 w 8758580"/>
              <a:gd name="connsiteY8" fmla="*/ 2298303 h 2417040"/>
              <a:gd name="connsiteX9" fmla="*/ 893 w 8758580"/>
              <a:gd name="connsiteY9" fmla="*/ 4216 h 2417040"/>
              <a:gd name="connsiteX0" fmla="*/ 893 w 8758580"/>
              <a:gd name="connsiteY0" fmla="*/ 4216 h 2417040"/>
              <a:gd name="connsiteX1" fmla="*/ 1952241 w 8758580"/>
              <a:gd name="connsiteY1" fmla="*/ 0 h 2417040"/>
              <a:gd name="connsiteX2" fmla="*/ 2336519 w 8758580"/>
              <a:gd name="connsiteY2" fmla="*/ 223445 h 2417040"/>
              <a:gd name="connsiteX3" fmla="*/ 8657540 w 8758580"/>
              <a:gd name="connsiteY3" fmla="*/ 222666 h 2417040"/>
              <a:gd name="connsiteX4" fmla="*/ 8757196 w 8758580"/>
              <a:gd name="connsiteY4" fmla="*/ 322322 h 2417040"/>
              <a:gd name="connsiteX5" fmla="*/ 8758580 w 8758580"/>
              <a:gd name="connsiteY5" fmla="*/ 2301042 h 2417040"/>
              <a:gd name="connsiteX6" fmla="*/ 8657540 w 8758580"/>
              <a:gd name="connsiteY6" fmla="*/ 2417040 h 2417040"/>
              <a:gd name="connsiteX7" fmla="*/ 111354 w 8758580"/>
              <a:gd name="connsiteY7" fmla="*/ 2416850 h 2417040"/>
              <a:gd name="connsiteX8" fmla="*/ 1048 w 8758580"/>
              <a:gd name="connsiteY8" fmla="*/ 2298303 h 2417040"/>
              <a:gd name="connsiteX9" fmla="*/ 893 w 8758580"/>
              <a:gd name="connsiteY9" fmla="*/ 4216 h 2417040"/>
              <a:gd name="connsiteX0" fmla="*/ 893 w 8758580"/>
              <a:gd name="connsiteY0" fmla="*/ 4216 h 2417040"/>
              <a:gd name="connsiteX1" fmla="*/ 1952241 w 8758580"/>
              <a:gd name="connsiteY1" fmla="*/ 0 h 2417040"/>
              <a:gd name="connsiteX2" fmla="*/ 2336519 w 8758580"/>
              <a:gd name="connsiteY2" fmla="*/ 223445 h 2417040"/>
              <a:gd name="connsiteX3" fmla="*/ 8657540 w 8758580"/>
              <a:gd name="connsiteY3" fmla="*/ 222666 h 2417040"/>
              <a:gd name="connsiteX4" fmla="*/ 8757196 w 8758580"/>
              <a:gd name="connsiteY4" fmla="*/ 322322 h 2417040"/>
              <a:gd name="connsiteX5" fmla="*/ 8758580 w 8758580"/>
              <a:gd name="connsiteY5" fmla="*/ 2301042 h 2417040"/>
              <a:gd name="connsiteX6" fmla="*/ 8657540 w 8758580"/>
              <a:gd name="connsiteY6" fmla="*/ 2417040 h 2417040"/>
              <a:gd name="connsiteX7" fmla="*/ 111354 w 8758580"/>
              <a:gd name="connsiteY7" fmla="*/ 2416850 h 2417040"/>
              <a:gd name="connsiteX8" fmla="*/ 1048 w 8758580"/>
              <a:gd name="connsiteY8" fmla="*/ 2300354 h 2417040"/>
              <a:gd name="connsiteX9" fmla="*/ 893 w 8758580"/>
              <a:gd name="connsiteY9" fmla="*/ 4216 h 2417040"/>
              <a:gd name="connsiteX0" fmla="*/ 2884 w 8760571"/>
              <a:gd name="connsiteY0" fmla="*/ 4216 h 2417040"/>
              <a:gd name="connsiteX1" fmla="*/ 1954232 w 8760571"/>
              <a:gd name="connsiteY1" fmla="*/ 0 h 2417040"/>
              <a:gd name="connsiteX2" fmla="*/ 2338510 w 8760571"/>
              <a:gd name="connsiteY2" fmla="*/ 223445 h 2417040"/>
              <a:gd name="connsiteX3" fmla="*/ 8659531 w 8760571"/>
              <a:gd name="connsiteY3" fmla="*/ 222666 h 2417040"/>
              <a:gd name="connsiteX4" fmla="*/ 8759187 w 8760571"/>
              <a:gd name="connsiteY4" fmla="*/ 322322 h 2417040"/>
              <a:gd name="connsiteX5" fmla="*/ 8760571 w 8760571"/>
              <a:gd name="connsiteY5" fmla="*/ 2301042 h 2417040"/>
              <a:gd name="connsiteX6" fmla="*/ 8659531 w 8760571"/>
              <a:gd name="connsiteY6" fmla="*/ 2417040 h 2417040"/>
              <a:gd name="connsiteX7" fmla="*/ 113345 w 8760571"/>
              <a:gd name="connsiteY7" fmla="*/ 2416850 h 2417040"/>
              <a:gd name="connsiteX8" fmla="*/ 0 w 8760571"/>
              <a:gd name="connsiteY8" fmla="*/ 2296251 h 2417040"/>
              <a:gd name="connsiteX9" fmla="*/ 2884 w 8760571"/>
              <a:gd name="connsiteY9" fmla="*/ 4216 h 2417040"/>
              <a:gd name="connsiteX0" fmla="*/ 2884 w 8760571"/>
              <a:gd name="connsiteY0" fmla="*/ 54791 h 2467615"/>
              <a:gd name="connsiteX1" fmla="*/ 1980717 w 8760571"/>
              <a:gd name="connsiteY1" fmla="*/ 0 h 2467615"/>
              <a:gd name="connsiteX2" fmla="*/ 2338510 w 8760571"/>
              <a:gd name="connsiteY2" fmla="*/ 274020 h 2467615"/>
              <a:gd name="connsiteX3" fmla="*/ 8659531 w 8760571"/>
              <a:gd name="connsiteY3" fmla="*/ 273241 h 2467615"/>
              <a:gd name="connsiteX4" fmla="*/ 8759187 w 8760571"/>
              <a:gd name="connsiteY4" fmla="*/ 372897 h 2467615"/>
              <a:gd name="connsiteX5" fmla="*/ 8760571 w 8760571"/>
              <a:gd name="connsiteY5" fmla="*/ 2351617 h 2467615"/>
              <a:gd name="connsiteX6" fmla="*/ 8659531 w 8760571"/>
              <a:gd name="connsiteY6" fmla="*/ 2467615 h 2467615"/>
              <a:gd name="connsiteX7" fmla="*/ 113345 w 8760571"/>
              <a:gd name="connsiteY7" fmla="*/ 2467425 h 2467615"/>
              <a:gd name="connsiteX8" fmla="*/ 0 w 8760571"/>
              <a:gd name="connsiteY8" fmla="*/ 2346826 h 2467615"/>
              <a:gd name="connsiteX9" fmla="*/ 2884 w 8760571"/>
              <a:gd name="connsiteY9" fmla="*/ 54791 h 2467615"/>
              <a:gd name="connsiteX0" fmla="*/ 2884 w 8760571"/>
              <a:gd name="connsiteY0" fmla="*/ 0 h 2476886"/>
              <a:gd name="connsiteX1" fmla="*/ 1980717 w 8760571"/>
              <a:gd name="connsiteY1" fmla="*/ 9271 h 2476886"/>
              <a:gd name="connsiteX2" fmla="*/ 2338510 w 8760571"/>
              <a:gd name="connsiteY2" fmla="*/ 283291 h 2476886"/>
              <a:gd name="connsiteX3" fmla="*/ 8659531 w 8760571"/>
              <a:gd name="connsiteY3" fmla="*/ 282512 h 2476886"/>
              <a:gd name="connsiteX4" fmla="*/ 8759187 w 8760571"/>
              <a:gd name="connsiteY4" fmla="*/ 382168 h 2476886"/>
              <a:gd name="connsiteX5" fmla="*/ 8760571 w 8760571"/>
              <a:gd name="connsiteY5" fmla="*/ 2360888 h 2476886"/>
              <a:gd name="connsiteX6" fmla="*/ 8659531 w 8760571"/>
              <a:gd name="connsiteY6" fmla="*/ 2476886 h 2476886"/>
              <a:gd name="connsiteX7" fmla="*/ 113345 w 8760571"/>
              <a:gd name="connsiteY7" fmla="*/ 2476696 h 2476886"/>
              <a:gd name="connsiteX8" fmla="*/ 0 w 8760571"/>
              <a:gd name="connsiteY8" fmla="*/ 2356097 h 2476886"/>
              <a:gd name="connsiteX9" fmla="*/ 2884 w 8760571"/>
              <a:gd name="connsiteY9" fmla="*/ 0 h 2476886"/>
              <a:gd name="connsiteX0" fmla="*/ 2884 w 8760571"/>
              <a:gd name="connsiteY0" fmla="*/ 0 h 2476886"/>
              <a:gd name="connsiteX1" fmla="*/ 1980717 w 8760571"/>
              <a:gd name="connsiteY1" fmla="*/ 9271 h 2476886"/>
              <a:gd name="connsiteX2" fmla="*/ 2338510 w 8760571"/>
              <a:gd name="connsiteY2" fmla="*/ 283291 h 2476886"/>
              <a:gd name="connsiteX3" fmla="*/ 8659531 w 8760571"/>
              <a:gd name="connsiteY3" fmla="*/ 282512 h 2476886"/>
              <a:gd name="connsiteX4" fmla="*/ 8759187 w 8760571"/>
              <a:gd name="connsiteY4" fmla="*/ 382168 h 2476886"/>
              <a:gd name="connsiteX5" fmla="*/ 8760571 w 8760571"/>
              <a:gd name="connsiteY5" fmla="*/ 2360888 h 2476886"/>
              <a:gd name="connsiteX6" fmla="*/ 8659531 w 8760571"/>
              <a:gd name="connsiteY6" fmla="*/ 2476886 h 2476886"/>
              <a:gd name="connsiteX7" fmla="*/ 113345 w 8760571"/>
              <a:gd name="connsiteY7" fmla="*/ 2476696 h 2476886"/>
              <a:gd name="connsiteX8" fmla="*/ 0 w 8760571"/>
              <a:gd name="connsiteY8" fmla="*/ 2356097 h 2476886"/>
              <a:gd name="connsiteX9" fmla="*/ 2884 w 8760571"/>
              <a:gd name="connsiteY9" fmla="*/ 0 h 2476886"/>
              <a:gd name="connsiteX0" fmla="*/ 2884 w 8760571"/>
              <a:gd name="connsiteY0" fmla="*/ 0 h 2476886"/>
              <a:gd name="connsiteX1" fmla="*/ 1988284 w 8760571"/>
              <a:gd name="connsiteY1" fmla="*/ 19386 h 2476886"/>
              <a:gd name="connsiteX2" fmla="*/ 2338510 w 8760571"/>
              <a:gd name="connsiteY2" fmla="*/ 283291 h 2476886"/>
              <a:gd name="connsiteX3" fmla="*/ 8659531 w 8760571"/>
              <a:gd name="connsiteY3" fmla="*/ 282512 h 2476886"/>
              <a:gd name="connsiteX4" fmla="*/ 8759187 w 8760571"/>
              <a:gd name="connsiteY4" fmla="*/ 382168 h 2476886"/>
              <a:gd name="connsiteX5" fmla="*/ 8760571 w 8760571"/>
              <a:gd name="connsiteY5" fmla="*/ 2360888 h 2476886"/>
              <a:gd name="connsiteX6" fmla="*/ 8659531 w 8760571"/>
              <a:gd name="connsiteY6" fmla="*/ 2476886 h 2476886"/>
              <a:gd name="connsiteX7" fmla="*/ 113345 w 8760571"/>
              <a:gd name="connsiteY7" fmla="*/ 2476696 h 2476886"/>
              <a:gd name="connsiteX8" fmla="*/ 0 w 8760571"/>
              <a:gd name="connsiteY8" fmla="*/ 2356097 h 2476886"/>
              <a:gd name="connsiteX9" fmla="*/ 2884 w 8760571"/>
              <a:gd name="connsiteY9" fmla="*/ 0 h 2476886"/>
              <a:gd name="connsiteX0" fmla="*/ 817 w 8762288"/>
              <a:gd name="connsiteY0" fmla="*/ 844 h 2457500"/>
              <a:gd name="connsiteX1" fmla="*/ 1990001 w 8762288"/>
              <a:gd name="connsiteY1" fmla="*/ 0 h 2457500"/>
              <a:gd name="connsiteX2" fmla="*/ 2340227 w 8762288"/>
              <a:gd name="connsiteY2" fmla="*/ 263905 h 2457500"/>
              <a:gd name="connsiteX3" fmla="*/ 8661248 w 8762288"/>
              <a:gd name="connsiteY3" fmla="*/ 263126 h 2457500"/>
              <a:gd name="connsiteX4" fmla="*/ 8760904 w 8762288"/>
              <a:gd name="connsiteY4" fmla="*/ 362782 h 2457500"/>
              <a:gd name="connsiteX5" fmla="*/ 8762288 w 8762288"/>
              <a:gd name="connsiteY5" fmla="*/ 2341502 h 2457500"/>
              <a:gd name="connsiteX6" fmla="*/ 8661248 w 8762288"/>
              <a:gd name="connsiteY6" fmla="*/ 2457500 h 2457500"/>
              <a:gd name="connsiteX7" fmla="*/ 115062 w 8762288"/>
              <a:gd name="connsiteY7" fmla="*/ 2457310 h 2457500"/>
              <a:gd name="connsiteX8" fmla="*/ 1717 w 8762288"/>
              <a:gd name="connsiteY8" fmla="*/ 2336711 h 2457500"/>
              <a:gd name="connsiteX9" fmla="*/ 817 w 8762288"/>
              <a:gd name="connsiteY9" fmla="*/ 844 h 2457500"/>
              <a:gd name="connsiteX0" fmla="*/ 817 w 8762288"/>
              <a:gd name="connsiteY0" fmla="*/ 844 h 2457500"/>
              <a:gd name="connsiteX1" fmla="*/ 1990001 w 8762288"/>
              <a:gd name="connsiteY1" fmla="*/ 0 h 2457500"/>
              <a:gd name="connsiteX2" fmla="*/ 2357715 w 8762288"/>
              <a:gd name="connsiteY2" fmla="*/ 270139 h 2457500"/>
              <a:gd name="connsiteX3" fmla="*/ 8661248 w 8762288"/>
              <a:gd name="connsiteY3" fmla="*/ 263126 h 2457500"/>
              <a:gd name="connsiteX4" fmla="*/ 8760904 w 8762288"/>
              <a:gd name="connsiteY4" fmla="*/ 362782 h 2457500"/>
              <a:gd name="connsiteX5" fmla="*/ 8762288 w 8762288"/>
              <a:gd name="connsiteY5" fmla="*/ 2341502 h 2457500"/>
              <a:gd name="connsiteX6" fmla="*/ 8661248 w 8762288"/>
              <a:gd name="connsiteY6" fmla="*/ 2457500 h 2457500"/>
              <a:gd name="connsiteX7" fmla="*/ 115062 w 8762288"/>
              <a:gd name="connsiteY7" fmla="*/ 2457310 h 2457500"/>
              <a:gd name="connsiteX8" fmla="*/ 1717 w 8762288"/>
              <a:gd name="connsiteY8" fmla="*/ 2336711 h 2457500"/>
              <a:gd name="connsiteX9" fmla="*/ 817 w 8762288"/>
              <a:gd name="connsiteY9" fmla="*/ 844 h 2457500"/>
              <a:gd name="connsiteX0" fmla="*/ 817 w 8762288"/>
              <a:gd name="connsiteY0" fmla="*/ 844 h 2457500"/>
              <a:gd name="connsiteX1" fmla="*/ 1990001 w 8762288"/>
              <a:gd name="connsiteY1" fmla="*/ 0 h 2457500"/>
              <a:gd name="connsiteX2" fmla="*/ 2357715 w 8762288"/>
              <a:gd name="connsiteY2" fmla="*/ 270139 h 2457500"/>
              <a:gd name="connsiteX3" fmla="*/ 8661248 w 8762288"/>
              <a:gd name="connsiteY3" fmla="*/ 269360 h 2457500"/>
              <a:gd name="connsiteX4" fmla="*/ 8760904 w 8762288"/>
              <a:gd name="connsiteY4" fmla="*/ 362782 h 2457500"/>
              <a:gd name="connsiteX5" fmla="*/ 8762288 w 8762288"/>
              <a:gd name="connsiteY5" fmla="*/ 2341502 h 2457500"/>
              <a:gd name="connsiteX6" fmla="*/ 8661248 w 8762288"/>
              <a:gd name="connsiteY6" fmla="*/ 2457500 h 2457500"/>
              <a:gd name="connsiteX7" fmla="*/ 115062 w 8762288"/>
              <a:gd name="connsiteY7" fmla="*/ 2457310 h 2457500"/>
              <a:gd name="connsiteX8" fmla="*/ 1717 w 8762288"/>
              <a:gd name="connsiteY8" fmla="*/ 2336711 h 2457500"/>
              <a:gd name="connsiteX9" fmla="*/ 817 w 8762288"/>
              <a:gd name="connsiteY9" fmla="*/ 844 h 24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2288" h="2457500">
                <a:moveTo>
                  <a:pt x="817" y="844"/>
                </a:moveTo>
                <a:lnTo>
                  <a:pt x="1990001" y="0"/>
                </a:lnTo>
                <a:lnTo>
                  <a:pt x="2357715" y="270139"/>
                </a:lnTo>
                <a:lnTo>
                  <a:pt x="8661248" y="269360"/>
                </a:lnTo>
                <a:lnTo>
                  <a:pt x="8760904" y="362782"/>
                </a:lnTo>
                <a:cubicBezTo>
                  <a:pt x="8764599" y="1022355"/>
                  <a:pt x="8758593" y="1681929"/>
                  <a:pt x="8762288" y="2341502"/>
                </a:cubicBezTo>
                <a:lnTo>
                  <a:pt x="8661248" y="2457500"/>
                </a:lnTo>
                <a:lnTo>
                  <a:pt x="115062" y="2457310"/>
                </a:lnTo>
                <a:lnTo>
                  <a:pt x="1717" y="2336711"/>
                </a:lnTo>
                <a:cubicBezTo>
                  <a:pt x="4871" y="1715527"/>
                  <a:pt x="-2337" y="622028"/>
                  <a:pt x="817" y="844"/>
                </a:cubicBezTo>
                <a:close/>
              </a:path>
            </a:pathLst>
          </a:custGeom>
          <a:solidFill>
            <a:schemeClr val="bg1">
              <a:alpha val="69804"/>
            </a:schemeClr>
          </a:solidFill>
          <a:ln w="28575">
            <a:noFill/>
            <a:prstDash val="solid"/>
          </a:ln>
          <a:effectLst>
            <a:glow rad="76200">
              <a:schemeClr val="tx1">
                <a:alpha val="30000"/>
              </a:schemeClr>
            </a:glow>
          </a:effectLst>
          <a:scene3d>
            <a:camera prst="orthographicFront"/>
            <a:lightRig rig="chilly" dir="t">
              <a:rot lat="0" lon="0" rev="4800000"/>
            </a:lightRig>
          </a:scene3d>
          <a:sp3d prstMaterial="plastic">
            <a:bevelT w="114300" h="38100" prst="coolSlant"/>
          </a:sp3d>
        </p:spPr>
        <p:style>
          <a:lnRef idx="2">
            <a:schemeClr val="accent1">
              <a:shade val="50000"/>
            </a:schemeClr>
          </a:lnRef>
          <a:fillRef idx="1">
            <a:schemeClr val="accent1"/>
          </a:fillRef>
          <a:effectRef idx="0">
            <a:schemeClr val="accent1"/>
          </a:effectRef>
          <a:fontRef idx="minor">
            <a:schemeClr val="lt1"/>
          </a:fontRef>
        </p:style>
        <p:txBody>
          <a:bodyPr lIns="91440" tIns="91440" bIns="0" rtlCol="0"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300" normalizeH="0" baseline="0" noProof="0" dirty="0">
              <a:ln>
                <a:noFill/>
              </a:ln>
              <a:solidFill>
                <a:prstClr val="black"/>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defRPr/>
            </a:pPr>
            <a:r>
              <a:rPr kumimoji="0" lang="en-US" sz="2800" b="1" i="0" u="none" strike="noStrike" kern="1200" cap="none" spc="-300" normalizeH="0" baseline="0" noProof="0" dirty="0">
                <a:ln>
                  <a:noFill/>
                </a:ln>
                <a:solidFill>
                  <a:prstClr val="black"/>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The ability to perceive something</a:t>
            </a:r>
            <a:r>
              <a:rPr lang="en-US" sz="2800" spc="-300" dirty="0">
                <a:solidFill>
                  <a:prstClr val="black"/>
                </a:solidFill>
                <a:effectLst>
                  <a:outerShdw blurRad="50800" dist="38100" dir="2700000" algn="tl" rotWithShape="0">
                    <a:prstClr val="black">
                      <a:alpha val="40000"/>
                    </a:prstClr>
                  </a:outerShdw>
                </a:effectLst>
                <a:latin typeface="OCR A Extended" panose="02010509020102010303" pitchFamily="50" charset="0"/>
              </a:rPr>
              <a:t> 	based on instinctive feeling rather 	than conscious reasoning.</a:t>
            </a:r>
            <a:endParaRPr kumimoji="0" lang="en-US" sz="2000" b="1" i="0" u="none" strike="noStrike" kern="1200" cap="none" spc="-300" normalizeH="0" baseline="0" noProof="0" dirty="0">
              <a:ln>
                <a:noFill/>
              </a:ln>
              <a:solidFill>
                <a:prstClr val="black"/>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1" name="Straight Connector 20">
            <a:extLst>
              <a:ext uri="{FF2B5EF4-FFF2-40B4-BE49-F238E27FC236}">
                <a16:creationId xmlns:a16="http://schemas.microsoft.com/office/drawing/2014/main" id="{68E25CD9-4950-47BE-89F2-75E587672F3D}"/>
              </a:ext>
            </a:extLst>
          </p:cNvPr>
          <p:cNvCxnSpPr>
            <a:cxnSpLocks/>
          </p:cNvCxnSpPr>
          <p:nvPr/>
        </p:nvCxnSpPr>
        <p:spPr>
          <a:xfrm>
            <a:off x="1334224" y="4116645"/>
            <a:ext cx="0" cy="1312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WordArt 2">
            <a:extLst>
              <a:ext uri="{FF2B5EF4-FFF2-40B4-BE49-F238E27FC236}">
                <a16:creationId xmlns:a16="http://schemas.microsoft.com/office/drawing/2014/main" id="{E9DBADCC-A183-4DEB-BB2C-AEA895F946FA}"/>
              </a:ext>
            </a:extLst>
          </p:cNvPr>
          <p:cNvSpPr>
            <a:spLocks noChangeArrowheads="1" noChangeShapeType="1" noTextEdit="1"/>
          </p:cNvSpPr>
          <p:nvPr/>
        </p:nvSpPr>
        <p:spPr bwMode="auto">
          <a:xfrm>
            <a:off x="1019172" y="3736900"/>
            <a:ext cx="1515570" cy="204083"/>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latin typeface="Helvetica Neue" pitchFamily="2" charset="0"/>
              </a:rPr>
              <a:t>INTUITION</a:t>
            </a: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a:t>
            </a:r>
          </a:p>
        </p:txBody>
      </p:sp>
      <p:sp>
        <p:nvSpPr>
          <p:cNvPr id="31" name="Rectangle 30">
            <a:extLst>
              <a:ext uri="{FF2B5EF4-FFF2-40B4-BE49-F238E27FC236}">
                <a16:creationId xmlns:a16="http://schemas.microsoft.com/office/drawing/2014/main" id="{7DB53213-1193-41E5-8AA0-8B23E506014A}"/>
              </a:ext>
            </a:extLst>
          </p:cNvPr>
          <p:cNvSpPr/>
          <p:nvPr/>
        </p:nvSpPr>
        <p:spPr>
          <a:xfrm>
            <a:off x="811362" y="3727792"/>
            <a:ext cx="120326" cy="220308"/>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WordArt 32">
            <a:extLst>
              <a:ext uri="{FF2B5EF4-FFF2-40B4-BE49-F238E27FC236}">
                <a16:creationId xmlns:a16="http://schemas.microsoft.com/office/drawing/2014/main" id="{A78FF811-6EB7-489C-8B3C-35973D38AA73}"/>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pic>
        <p:nvPicPr>
          <p:cNvPr id="1028" name="Picture 4">
            <a:extLst>
              <a:ext uri="{FF2B5EF4-FFF2-40B4-BE49-F238E27FC236}">
                <a16:creationId xmlns:a16="http://schemas.microsoft.com/office/drawing/2014/main" id="{9C9667EE-A593-42E6-BA6F-9A30DE28E3DE}"/>
              </a:ext>
            </a:extLst>
          </p:cNvPr>
          <p:cNvPicPr>
            <a:picLocks noChangeAspect="1" noChangeArrowheads="1" noCrop="1"/>
          </p:cNvPicPr>
          <p:nvPr/>
        </p:nvPicPr>
        <p:blipFill>
          <a:blip r:embed="rId4">
            <a:clrChange>
              <a:clrFrom>
                <a:srgbClr val="EEF1F3"/>
              </a:clrFrom>
              <a:clrTo>
                <a:srgbClr val="EEF1F3">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67895" y="-499507"/>
            <a:ext cx="10754820" cy="609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92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anim calcmode="lin" valueType="num">
                                      <p:cBhvr>
                                        <p:cTn id="9" dur="500" fill="hold"/>
                                        <p:tgtEl>
                                          <p:spTgt spid="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bg/>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50"/>
                                        <p:tgtEl>
                                          <p:spTgt spid="3"/>
                                        </p:tgtEl>
                                      </p:cBhvr>
                                    </p:animEffect>
                                  </p:childTnLst>
                                </p:cTn>
                              </p:par>
                            </p:childTnLst>
                          </p:cTn>
                        </p:par>
                        <p:par>
                          <p:cTn id="16" fill="hold">
                            <p:stCondLst>
                              <p:cond delay="750"/>
                            </p:stCondLst>
                            <p:childTnLst>
                              <p:par>
                                <p:cTn id="17" presetID="35" presetClass="emph" presetSubtype="0" fill="hold" grpId="1" nodeType="afterEffect">
                                  <p:stCondLst>
                                    <p:cond delay="0"/>
                                  </p:stCondLst>
                                  <p:childTnLst>
                                    <p:anim calcmode="discrete" valueType="str">
                                      <p:cBhvr>
                                        <p:cTn id="18" dur="200" fill="hold"/>
                                        <p:tgtEl>
                                          <p:spTgt spid="3"/>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grpId="2" nodeType="afterEffect">
                                  <p:stCondLst>
                                    <p:cond delay="0"/>
                                  </p:stCondLst>
                                  <p:childTnLst>
                                    <p:anim calcmode="discrete" valueType="str">
                                      <p:cBhvr>
                                        <p:cTn id="21" dur="200" fill="hold"/>
                                        <p:tgtEl>
                                          <p:spTgt spid="3"/>
                                        </p:tgtEl>
                                        <p:attrNameLst>
                                          <p:attrName>style.visibility</p:attrName>
                                        </p:attrNameLst>
                                      </p:cBhvr>
                                      <p:tavLst>
                                        <p:tav tm="0">
                                          <p:val>
                                            <p:strVal val="hidden"/>
                                          </p:val>
                                        </p:tav>
                                        <p:tav tm="50000">
                                          <p:val>
                                            <p:strVal val="visible"/>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1450"/>
                            </p:stCondLst>
                            <p:childTnLst>
                              <p:par>
                                <p:cTn id="26" presetID="1"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
                                        <p:tgtEl>
                                          <p:spTgt spid="5"/>
                                        </p:tgtEl>
                                      </p:cBhvr>
                                    </p:animEffect>
                                  </p:childTnLst>
                                </p:cTn>
                              </p:par>
                              <p:par>
                                <p:cTn id="31" presetID="10" presetClass="exit" presetSubtype="0" fill="hold" nodeType="withEffect">
                                  <p:stCondLst>
                                    <p:cond delay="4250"/>
                                  </p:stCondLst>
                                  <p:childTnLst>
                                    <p:animEffect transition="out" filter="fade">
                                      <p:cBhvr>
                                        <p:cTn id="32" dur="500"/>
                                        <p:tgtEl>
                                          <p:spTgt spid="1028"/>
                                        </p:tgtEl>
                                      </p:cBhvr>
                                    </p:animEffect>
                                    <p:set>
                                      <p:cBhvr>
                                        <p:cTn id="33" dur="1" fill="hold">
                                          <p:stCondLst>
                                            <p:cond delay="499"/>
                                          </p:stCondLst>
                                        </p:cTn>
                                        <p:tgtEl>
                                          <p:spTgt spid="1028"/>
                                        </p:tgtEl>
                                        <p:attrNameLst>
                                          <p:attrName>style.visibility</p:attrName>
                                        </p:attrNameLst>
                                      </p:cBhvr>
                                      <p:to>
                                        <p:strVal val="hidden"/>
                                      </p:to>
                                    </p:set>
                                  </p:childTnLst>
                                </p:cTn>
                              </p:par>
                              <p:par>
                                <p:cTn id="34" presetID="10" presetClass="exit" presetSubtype="0" fill="hold" grpId="1" nodeType="withEffect">
                                  <p:stCondLst>
                                    <p:cond delay="425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6200"/>
                            </p:stCondLst>
                            <p:childTnLst>
                              <p:par>
                                <p:cTn id="38" presetID="22" presetClass="entr" presetSubtype="1"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250"/>
                                        <p:tgtEl>
                                          <p:spTgt spid="19"/>
                                        </p:tgtEl>
                                      </p:cBhvr>
                                    </p:animEffect>
                                  </p:childTnLst>
                                </p:cTn>
                              </p:par>
                            </p:childTnLst>
                          </p:cTn>
                        </p:par>
                        <p:par>
                          <p:cTn id="41" fill="hold">
                            <p:stCondLst>
                              <p:cond delay="6450"/>
                            </p:stCondLst>
                            <p:childTnLst>
                              <p:par>
                                <p:cTn id="42" presetID="35" presetClass="emph" presetSubtype="0" fill="hold" nodeType="afterEffect">
                                  <p:stCondLst>
                                    <p:cond delay="0"/>
                                  </p:stCondLst>
                                  <p:childTnLst>
                                    <p:anim calcmode="discrete" valueType="str">
                                      <p:cBhvr>
                                        <p:cTn id="43" dur="200" fill="hold"/>
                                        <p:tgtEl>
                                          <p:spTgt spid="19"/>
                                        </p:tgtEl>
                                        <p:attrNameLst>
                                          <p:attrName>style.visibility</p:attrName>
                                        </p:attrNameLst>
                                      </p:cBhvr>
                                      <p:tavLst>
                                        <p:tav tm="0">
                                          <p:val>
                                            <p:strVal val="hidden"/>
                                          </p:val>
                                        </p:tav>
                                        <p:tav tm="50000">
                                          <p:val>
                                            <p:strVal val="visible"/>
                                          </p:val>
                                        </p:tav>
                                      </p:tavLst>
                                    </p:anim>
                                  </p:childTnLst>
                                </p:cTn>
                              </p:par>
                            </p:childTnLst>
                          </p:cTn>
                        </p:par>
                        <p:par>
                          <p:cTn id="44" fill="hold">
                            <p:stCondLst>
                              <p:cond delay="6650"/>
                            </p:stCondLst>
                            <p:childTnLst>
                              <p:par>
                                <p:cTn id="45" presetID="35" presetClass="emph" presetSubtype="0" fill="hold" nodeType="afterEffect">
                                  <p:stCondLst>
                                    <p:cond delay="0"/>
                                  </p:stCondLst>
                                  <p:childTnLst>
                                    <p:anim calcmode="discrete" valueType="str">
                                      <p:cBhvr>
                                        <p:cTn id="46" dur="200" fill="hold"/>
                                        <p:tgtEl>
                                          <p:spTgt spid="19"/>
                                        </p:tgtEl>
                                        <p:attrNameLst>
                                          <p:attrName>style.visibility</p:attrName>
                                        </p:attrNameLst>
                                      </p:cBhvr>
                                      <p:tavLst>
                                        <p:tav tm="0">
                                          <p:val>
                                            <p:strVal val="hidden"/>
                                          </p:val>
                                        </p:tav>
                                        <p:tav tm="50000">
                                          <p:val>
                                            <p:strVal val="visible"/>
                                          </p:val>
                                        </p:tav>
                                      </p:tavLst>
                                    </p:anim>
                                  </p:childTnLst>
                                </p:cTn>
                              </p:par>
                            </p:childTnLst>
                          </p:cTn>
                        </p:par>
                        <p:par>
                          <p:cTn id="47" fill="hold">
                            <p:stCondLst>
                              <p:cond delay="6850"/>
                            </p:stCondLst>
                            <p:childTnLst>
                              <p:par>
                                <p:cTn id="48" presetID="35" presetClass="emph" presetSubtype="0" fill="hold" nodeType="afterEffect">
                                  <p:stCondLst>
                                    <p:cond delay="0"/>
                                  </p:stCondLst>
                                  <p:childTnLst>
                                    <p:anim calcmode="discrete" valueType="str">
                                      <p:cBhvr>
                                        <p:cTn id="49" dur="200" fill="hold"/>
                                        <p:tgtEl>
                                          <p:spTgt spid="19"/>
                                        </p:tgtEl>
                                        <p:attrNameLst>
                                          <p:attrName>style.visibility</p:attrName>
                                        </p:attrNameLst>
                                      </p:cBhvr>
                                      <p:tavLst>
                                        <p:tav tm="0">
                                          <p:val>
                                            <p:strVal val="hidden"/>
                                          </p:val>
                                        </p:tav>
                                        <p:tav tm="50000">
                                          <p:val>
                                            <p:strVal val="visible"/>
                                          </p:val>
                                        </p:tav>
                                      </p:tavLst>
                                    </p:anim>
                                  </p:childTnLst>
                                </p:cTn>
                              </p:par>
                              <p:par>
                                <p:cTn id="50" presetID="22" presetClass="entr" presetSubtype="8" fill="hold" grpId="1" nodeType="withEffect">
                                  <p:stCondLst>
                                    <p:cond delay="0"/>
                                  </p:stCondLst>
                                  <p:iterate type="lt">
                                    <p:tmPct val="50000"/>
                                  </p:iterate>
                                  <p:childTnLst>
                                    <p:set>
                                      <p:cBhvr>
                                        <p:cTn id="51" dur="1" fill="hold">
                                          <p:stCondLst>
                                            <p:cond delay="0"/>
                                          </p:stCondLst>
                                        </p:cTn>
                                        <p:tgtEl>
                                          <p:spTgt spid="2">
                                            <p:txEl>
                                              <p:pRg st="2" end="2"/>
                                            </p:txEl>
                                          </p:spTgt>
                                        </p:tgtEl>
                                        <p:attrNameLst>
                                          <p:attrName>style.visibility</p:attrName>
                                        </p:attrNameLst>
                                      </p:cBhvr>
                                      <p:to>
                                        <p:strVal val="visible"/>
                                      </p:to>
                                    </p:set>
                                    <p:animEffect transition="in" filter="wipe(left)">
                                      <p:cBhvr>
                                        <p:cTn id="52" dur="100"/>
                                        <p:tgtEl>
                                          <p:spTgt spid="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1" presetClass="entr" presetSubtype="0" fill="hold" grpId="0" nodeType="clickEffect">
                                  <p:stCondLst>
                                    <p:cond delay="0"/>
                                  </p:stCondLst>
                                  <p:iterate type="lt">
                                    <p:tmPct val="715"/>
                                  </p:iterate>
                                  <p:childTnLst>
                                    <p:set>
                                      <p:cBhvr>
                                        <p:cTn id="56" dur="1" fill="hold">
                                          <p:stCondLst>
                                            <p:cond delay="0"/>
                                          </p:stCondLst>
                                        </p:cTn>
                                        <p:tgtEl>
                                          <p:spTgt spid="20">
                                            <p:bg/>
                                          </p:spTgt>
                                        </p:tgtEl>
                                        <p:attrNameLst>
                                          <p:attrName>style.visibility</p:attrName>
                                        </p:attrNameLst>
                                      </p:cBhvr>
                                      <p:to>
                                        <p:strVal val="visible"/>
                                      </p:to>
                                    </p:set>
                                    <p:anim calcmode="lin" valueType="num">
                                      <p:cBhvr>
                                        <p:cTn id="57" dur="500" fill="hold"/>
                                        <p:tgtEl>
                                          <p:spTgt spid="20">
                                            <p:bg/>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20">
                                            <p:bg/>
                                          </p:spTgt>
                                        </p:tgtEl>
                                        <p:attrNameLst>
                                          <p:attrName>ppt_y</p:attrName>
                                        </p:attrNameLst>
                                      </p:cBhvr>
                                      <p:tavLst>
                                        <p:tav tm="0">
                                          <p:val>
                                            <p:strVal val="#ppt_y"/>
                                          </p:val>
                                        </p:tav>
                                        <p:tav tm="100000">
                                          <p:val>
                                            <p:strVal val="#ppt_y"/>
                                          </p:val>
                                        </p:tav>
                                      </p:tavLst>
                                    </p:anim>
                                    <p:anim calcmode="lin" valueType="num">
                                      <p:cBhvr>
                                        <p:cTn id="59" dur="500" fill="hold"/>
                                        <p:tgtEl>
                                          <p:spTgt spid="20">
                                            <p:bg/>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20">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20">
                                            <p:bg/>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250"/>
                                        <p:tgtEl>
                                          <p:spTgt spid="31"/>
                                        </p:tgtEl>
                                      </p:cBhvr>
                                    </p:animEffect>
                                  </p:childTnLst>
                                </p:cTn>
                              </p:par>
                            </p:childTnLst>
                          </p:cTn>
                        </p:par>
                        <p:par>
                          <p:cTn id="66" fill="hold">
                            <p:stCondLst>
                              <p:cond delay="750"/>
                            </p:stCondLst>
                            <p:childTnLst>
                              <p:par>
                                <p:cTn id="67" presetID="35" presetClass="emph" presetSubtype="0" fill="hold" grpId="1" nodeType="afterEffect">
                                  <p:stCondLst>
                                    <p:cond delay="0"/>
                                  </p:stCondLst>
                                  <p:childTnLst>
                                    <p:anim calcmode="discrete" valueType="str">
                                      <p:cBhvr>
                                        <p:cTn id="68" dur="200" fill="hold"/>
                                        <p:tgtEl>
                                          <p:spTgt spid="31"/>
                                        </p:tgtEl>
                                        <p:attrNameLst>
                                          <p:attrName>style.visibility</p:attrName>
                                        </p:attrNameLst>
                                      </p:cBhvr>
                                      <p:tavLst>
                                        <p:tav tm="0">
                                          <p:val>
                                            <p:strVal val="hidden"/>
                                          </p:val>
                                        </p:tav>
                                        <p:tav tm="50000">
                                          <p:val>
                                            <p:strVal val="visible"/>
                                          </p:val>
                                        </p:tav>
                                      </p:tavLst>
                                    </p:anim>
                                  </p:childTnLst>
                                </p:cTn>
                              </p:par>
                            </p:childTnLst>
                          </p:cTn>
                        </p:par>
                        <p:par>
                          <p:cTn id="69" fill="hold">
                            <p:stCondLst>
                              <p:cond delay="950"/>
                            </p:stCondLst>
                            <p:childTnLst>
                              <p:par>
                                <p:cTn id="70" presetID="35" presetClass="emph" presetSubtype="0" fill="hold" grpId="2" nodeType="afterEffect">
                                  <p:stCondLst>
                                    <p:cond delay="0"/>
                                  </p:stCondLst>
                                  <p:childTnLst>
                                    <p:anim calcmode="discrete" valueType="str">
                                      <p:cBhvr>
                                        <p:cTn id="71" dur="200" fill="hold"/>
                                        <p:tgtEl>
                                          <p:spTgt spid="31"/>
                                        </p:tgtEl>
                                        <p:attrNameLst>
                                          <p:attrName>style.visibility</p:attrName>
                                        </p:attrNameLst>
                                      </p:cBhvr>
                                      <p:tavLst>
                                        <p:tav tm="0">
                                          <p:val>
                                            <p:strVal val="hidden"/>
                                          </p:val>
                                        </p:tav>
                                        <p:tav tm="50000">
                                          <p:val>
                                            <p:strVal val="visible"/>
                                          </p:val>
                                        </p:tav>
                                      </p:tavLst>
                                    </p:anim>
                                  </p:childTnLst>
                                </p:cTn>
                              </p:par>
                              <p:par>
                                <p:cTn id="72" presetID="22" presetClass="entr" presetSubtype="8" fill="hold" grpId="0" nodeType="withEffect">
                                  <p:stCondLst>
                                    <p:cond delay="250"/>
                                  </p:stCondLst>
                                  <p:childTnLst>
                                    <p:set>
                                      <p:cBhvr>
                                        <p:cTn id="73" dur="1" fill="hold">
                                          <p:stCondLst>
                                            <p:cond delay="0"/>
                                          </p:stCondLst>
                                        </p:cTn>
                                        <p:tgtEl>
                                          <p:spTgt spid="30"/>
                                        </p:tgtEl>
                                        <p:attrNameLst>
                                          <p:attrName>style.visibility</p:attrName>
                                        </p:attrNameLst>
                                      </p:cBhvr>
                                      <p:to>
                                        <p:strVal val="visible"/>
                                      </p:to>
                                    </p:set>
                                    <p:animEffect transition="in" filter="wipe(left)">
                                      <p:cBhvr>
                                        <p:cTn id="74" dur="250"/>
                                        <p:tgtEl>
                                          <p:spTgt spid="30"/>
                                        </p:tgtEl>
                                      </p:cBhvr>
                                    </p:animEffect>
                                  </p:childTnLst>
                                </p:cTn>
                              </p:par>
                            </p:childTnLst>
                          </p:cTn>
                        </p:par>
                        <p:par>
                          <p:cTn id="75" fill="hold">
                            <p:stCondLst>
                              <p:cond delay="1450"/>
                            </p:stCondLst>
                            <p:childTnLst>
                              <p:par>
                                <p:cTn id="76" presetID="22" presetClass="entr" presetSubtype="1"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up)">
                                      <p:cBhvr>
                                        <p:cTn id="78" dur="250"/>
                                        <p:tgtEl>
                                          <p:spTgt spid="21"/>
                                        </p:tgtEl>
                                      </p:cBhvr>
                                    </p:animEffect>
                                  </p:childTnLst>
                                </p:cTn>
                              </p:par>
                            </p:childTnLst>
                          </p:cTn>
                        </p:par>
                        <p:par>
                          <p:cTn id="79" fill="hold">
                            <p:stCondLst>
                              <p:cond delay="1700"/>
                            </p:stCondLst>
                            <p:childTnLst>
                              <p:par>
                                <p:cTn id="80" presetID="35" presetClass="emph" presetSubtype="0" fill="hold" nodeType="afterEffect">
                                  <p:stCondLst>
                                    <p:cond delay="0"/>
                                  </p:stCondLst>
                                  <p:childTnLst>
                                    <p:anim calcmode="discrete" valueType="str">
                                      <p:cBhvr>
                                        <p:cTn id="81" dur="200" fill="hold"/>
                                        <p:tgtEl>
                                          <p:spTgt spid="21"/>
                                        </p:tgtEl>
                                        <p:attrNameLst>
                                          <p:attrName>style.visibility</p:attrName>
                                        </p:attrNameLst>
                                      </p:cBhvr>
                                      <p:tavLst>
                                        <p:tav tm="0">
                                          <p:val>
                                            <p:strVal val="hidden"/>
                                          </p:val>
                                        </p:tav>
                                        <p:tav tm="50000">
                                          <p:val>
                                            <p:strVal val="visible"/>
                                          </p:val>
                                        </p:tav>
                                      </p:tavLst>
                                    </p:anim>
                                  </p:childTnLst>
                                </p:cTn>
                              </p:par>
                            </p:childTnLst>
                          </p:cTn>
                        </p:par>
                        <p:par>
                          <p:cTn id="82" fill="hold">
                            <p:stCondLst>
                              <p:cond delay="1900"/>
                            </p:stCondLst>
                            <p:childTnLst>
                              <p:par>
                                <p:cTn id="83" presetID="35" presetClass="emph" presetSubtype="0" fill="hold" nodeType="afterEffect">
                                  <p:stCondLst>
                                    <p:cond delay="0"/>
                                  </p:stCondLst>
                                  <p:childTnLst>
                                    <p:anim calcmode="discrete" valueType="str">
                                      <p:cBhvr>
                                        <p:cTn id="84" dur="200" fill="hold"/>
                                        <p:tgtEl>
                                          <p:spTgt spid="21"/>
                                        </p:tgtEl>
                                        <p:attrNameLst>
                                          <p:attrName>style.visibility</p:attrName>
                                        </p:attrNameLst>
                                      </p:cBhvr>
                                      <p:tavLst>
                                        <p:tav tm="0">
                                          <p:val>
                                            <p:strVal val="hidden"/>
                                          </p:val>
                                        </p:tav>
                                        <p:tav tm="50000">
                                          <p:val>
                                            <p:strVal val="visible"/>
                                          </p:val>
                                        </p:tav>
                                      </p:tavLst>
                                    </p:anim>
                                  </p:childTnLst>
                                </p:cTn>
                              </p:par>
                            </p:childTnLst>
                          </p:cTn>
                        </p:par>
                        <p:par>
                          <p:cTn id="85" fill="hold">
                            <p:stCondLst>
                              <p:cond delay="2100"/>
                            </p:stCondLst>
                            <p:childTnLst>
                              <p:par>
                                <p:cTn id="86" presetID="35" presetClass="emph" presetSubtype="0" fill="hold" nodeType="afterEffect">
                                  <p:stCondLst>
                                    <p:cond delay="0"/>
                                  </p:stCondLst>
                                  <p:childTnLst>
                                    <p:anim calcmode="discrete" valueType="str">
                                      <p:cBhvr>
                                        <p:cTn id="87" dur="200" fill="hold"/>
                                        <p:tgtEl>
                                          <p:spTgt spid="21"/>
                                        </p:tgtEl>
                                        <p:attrNameLst>
                                          <p:attrName>style.visibility</p:attrName>
                                        </p:attrNameLst>
                                      </p:cBhvr>
                                      <p:tavLst>
                                        <p:tav tm="0">
                                          <p:val>
                                            <p:strVal val="hidden"/>
                                          </p:val>
                                        </p:tav>
                                        <p:tav tm="50000">
                                          <p:val>
                                            <p:strVal val="visible"/>
                                          </p:val>
                                        </p:tav>
                                      </p:tavLst>
                                    </p:anim>
                                  </p:childTnLst>
                                </p:cTn>
                              </p:par>
                            </p:childTnLst>
                          </p:cTn>
                        </p:par>
                        <p:par>
                          <p:cTn id="88" fill="hold">
                            <p:stCondLst>
                              <p:cond delay="2300"/>
                            </p:stCondLst>
                            <p:childTnLst>
                              <p:par>
                                <p:cTn id="89" presetID="22" presetClass="entr" presetSubtype="8" fill="hold" grpId="1" nodeType="afterEffect">
                                  <p:stCondLst>
                                    <p:cond delay="0"/>
                                  </p:stCondLst>
                                  <p:iterate type="lt">
                                    <p:tmPct val="50000"/>
                                  </p:iterate>
                                  <p:childTnLst>
                                    <p:set>
                                      <p:cBhvr>
                                        <p:cTn id="90" dur="1" fill="hold">
                                          <p:stCondLst>
                                            <p:cond delay="0"/>
                                          </p:stCondLst>
                                        </p:cTn>
                                        <p:tgtEl>
                                          <p:spTgt spid="20">
                                            <p:txEl>
                                              <p:pRg st="2" end="2"/>
                                            </p:txEl>
                                          </p:spTgt>
                                        </p:tgtEl>
                                        <p:attrNameLst>
                                          <p:attrName>style.visibility</p:attrName>
                                        </p:attrNameLst>
                                      </p:cBhvr>
                                      <p:to>
                                        <p:strVal val="visible"/>
                                      </p:to>
                                    </p:set>
                                    <p:animEffect transition="in" filter="wipe(left)">
                                      <p:cBhvr>
                                        <p:cTn id="91" dur="1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2" grpId="1" uiExpand="1" build="allAtOnce"/>
      <p:bldP spid="11" grpId="0"/>
      <p:bldP spid="3" grpId="0" animBg="1"/>
      <p:bldP spid="3" grpId="1" animBg="1"/>
      <p:bldP spid="3" grpId="2" animBg="1"/>
      <p:bldP spid="5" grpId="0"/>
      <p:bldP spid="5" grpId="1"/>
      <p:bldP spid="20" grpId="0" uiExpand="1" build="p" animBg="1"/>
      <p:bldP spid="20" grpId="1" uiExpand="1" build="allAtOnce"/>
      <p:bldP spid="30" grpId="0"/>
      <p:bldP spid="31" grpId="0" animBg="1"/>
      <p:bldP spid="31" grpId="1" animBg="1"/>
      <p:bldP spid="3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190549" y="1679855"/>
            <a:ext cx="8760569" cy="2851888"/>
          </a:xfrm>
          <a:custGeom>
            <a:avLst/>
            <a:gdLst>
              <a:gd name="connsiteX0" fmla="*/ 0 w 8756303"/>
              <a:gd name="connsiteY0" fmla="*/ 99656 h 1937699"/>
              <a:gd name="connsiteX1" fmla="*/ 99656 w 8756303"/>
              <a:gd name="connsiteY1" fmla="*/ 0 h 1937699"/>
              <a:gd name="connsiteX2" fmla="*/ 8656647 w 8756303"/>
              <a:gd name="connsiteY2" fmla="*/ 0 h 1937699"/>
              <a:gd name="connsiteX3" fmla="*/ 8756303 w 8756303"/>
              <a:gd name="connsiteY3" fmla="*/ 99656 h 1937699"/>
              <a:gd name="connsiteX4" fmla="*/ 8756303 w 8756303"/>
              <a:gd name="connsiteY4" fmla="*/ 1838043 h 1937699"/>
              <a:gd name="connsiteX5" fmla="*/ 8656647 w 8756303"/>
              <a:gd name="connsiteY5" fmla="*/ 1937699 h 1937699"/>
              <a:gd name="connsiteX6" fmla="*/ 99656 w 8756303"/>
              <a:gd name="connsiteY6" fmla="*/ 1937699 h 1937699"/>
              <a:gd name="connsiteX7" fmla="*/ 0 w 8756303"/>
              <a:gd name="connsiteY7" fmla="*/ 1838043 h 1937699"/>
              <a:gd name="connsiteX8" fmla="*/ 0 w 8756303"/>
              <a:gd name="connsiteY8" fmla="*/ 99656 h 1937699"/>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99656 w 8756303"/>
              <a:gd name="connsiteY6" fmla="*/ 1937699 h 2226457"/>
              <a:gd name="connsiteX7" fmla="*/ 0 w 8756303"/>
              <a:gd name="connsiteY7" fmla="*/ 1838043 h 2226457"/>
              <a:gd name="connsiteX8" fmla="*/ 0 w 8756303"/>
              <a:gd name="connsiteY8"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120961 w 8756303"/>
              <a:gd name="connsiteY6" fmla="*/ 1857488 h 2226457"/>
              <a:gd name="connsiteX7" fmla="*/ 0 w 8756303"/>
              <a:gd name="connsiteY7" fmla="*/ 1838043 h 2226457"/>
              <a:gd name="connsiteX8" fmla="*/ 0 w 8756303"/>
              <a:gd name="connsiteY8" fmla="*/ 99656 h 2226457"/>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633173"/>
              <a:gd name="connsiteX1" fmla="*/ 99656 w 8756303"/>
              <a:gd name="connsiteY1" fmla="*/ 0 h 2633173"/>
              <a:gd name="connsiteX2" fmla="*/ 8656647 w 8756303"/>
              <a:gd name="connsiteY2" fmla="*/ 0 h 2633173"/>
              <a:gd name="connsiteX3" fmla="*/ 8756303 w 8756303"/>
              <a:gd name="connsiteY3" fmla="*/ 99656 h 2633173"/>
              <a:gd name="connsiteX4" fmla="*/ 8756303 w 8756303"/>
              <a:gd name="connsiteY4" fmla="*/ 1838043 h 2633173"/>
              <a:gd name="connsiteX5" fmla="*/ 8608521 w 8756303"/>
              <a:gd name="connsiteY5" fmla="*/ 2226457 h 2633173"/>
              <a:gd name="connsiteX6" fmla="*/ 2998948 w 8756303"/>
              <a:gd name="connsiteY6" fmla="*/ 2627508 h 2633173"/>
              <a:gd name="connsiteX7" fmla="*/ 2120961 w 8756303"/>
              <a:gd name="connsiteY7" fmla="*/ 1857488 h 2633173"/>
              <a:gd name="connsiteX8" fmla="*/ 0 w 8756303"/>
              <a:gd name="connsiteY8" fmla="*/ 1838043 h 2633173"/>
              <a:gd name="connsiteX9" fmla="*/ 0 w 8756303"/>
              <a:gd name="connsiteY9" fmla="*/ 99656 h 2633173"/>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08521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20961 w 8756303"/>
              <a:gd name="connsiteY7" fmla="*/ 1857488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592479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56303"/>
              <a:gd name="connsiteY0" fmla="*/ 99656 h 2226457"/>
              <a:gd name="connsiteX1" fmla="*/ 99656 w 8756303"/>
              <a:gd name="connsiteY1" fmla="*/ 0 h 2226457"/>
              <a:gd name="connsiteX2" fmla="*/ 8656647 w 8756303"/>
              <a:gd name="connsiteY2" fmla="*/ 0 h 2226457"/>
              <a:gd name="connsiteX3" fmla="*/ 8756303 w 8756303"/>
              <a:gd name="connsiteY3" fmla="*/ 99656 h 2226457"/>
              <a:gd name="connsiteX4" fmla="*/ 8756303 w 8756303"/>
              <a:gd name="connsiteY4" fmla="*/ 1838043 h 2226457"/>
              <a:gd name="connsiteX5" fmla="*/ 8624563 w 8756303"/>
              <a:gd name="connsiteY5" fmla="*/ 2226457 h 2226457"/>
              <a:gd name="connsiteX6" fmla="*/ 2501643 w 8756303"/>
              <a:gd name="connsiteY6" fmla="*/ 2210414 h 2226457"/>
              <a:gd name="connsiteX7" fmla="*/ 2137003 w 8756303"/>
              <a:gd name="connsiteY7" fmla="*/ 1825404 h 2226457"/>
              <a:gd name="connsiteX8" fmla="*/ 0 w 8756303"/>
              <a:gd name="connsiteY8" fmla="*/ 1838043 h 2226457"/>
              <a:gd name="connsiteX9" fmla="*/ 0 w 8756303"/>
              <a:gd name="connsiteY9" fmla="*/ 99656 h 2226457"/>
              <a:gd name="connsiteX0" fmla="*/ 0 w 8772345"/>
              <a:gd name="connsiteY0" fmla="*/ 99656 h 2226457"/>
              <a:gd name="connsiteX1" fmla="*/ 99656 w 8772345"/>
              <a:gd name="connsiteY1" fmla="*/ 0 h 2226457"/>
              <a:gd name="connsiteX2" fmla="*/ 8656647 w 8772345"/>
              <a:gd name="connsiteY2" fmla="*/ 0 h 2226457"/>
              <a:gd name="connsiteX3" fmla="*/ 8756303 w 8772345"/>
              <a:gd name="connsiteY3" fmla="*/ 99656 h 2226457"/>
              <a:gd name="connsiteX4" fmla="*/ 8772345 w 8772345"/>
              <a:gd name="connsiteY4" fmla="*/ 2110759 h 2226457"/>
              <a:gd name="connsiteX5" fmla="*/ 8624563 w 8772345"/>
              <a:gd name="connsiteY5" fmla="*/ 2226457 h 2226457"/>
              <a:gd name="connsiteX6" fmla="*/ 2501643 w 8772345"/>
              <a:gd name="connsiteY6" fmla="*/ 2210414 h 2226457"/>
              <a:gd name="connsiteX7" fmla="*/ 2137003 w 8772345"/>
              <a:gd name="connsiteY7" fmla="*/ 1825404 h 2226457"/>
              <a:gd name="connsiteX8" fmla="*/ 0 w 8772345"/>
              <a:gd name="connsiteY8" fmla="*/ 1838043 h 2226457"/>
              <a:gd name="connsiteX9" fmla="*/ 0 w 8772345"/>
              <a:gd name="connsiteY9" fmla="*/ 99656 h 2226457"/>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210414 h 2435004"/>
              <a:gd name="connsiteX7" fmla="*/ 2137003 w 8772345"/>
              <a:gd name="connsiteY7" fmla="*/ 1825404 h 2435004"/>
              <a:gd name="connsiteX8" fmla="*/ 0 w 8772345"/>
              <a:gd name="connsiteY8" fmla="*/ 1838043 h 2435004"/>
              <a:gd name="connsiteX9" fmla="*/ 0 w 8772345"/>
              <a:gd name="connsiteY9" fmla="*/ 99656 h 2435004"/>
              <a:gd name="connsiteX0" fmla="*/ 0 w 8772345"/>
              <a:gd name="connsiteY0" fmla="*/ 99656 h 2435004"/>
              <a:gd name="connsiteX1" fmla="*/ 99656 w 8772345"/>
              <a:gd name="connsiteY1" fmla="*/ 0 h 2435004"/>
              <a:gd name="connsiteX2" fmla="*/ 8656647 w 8772345"/>
              <a:gd name="connsiteY2" fmla="*/ 0 h 2435004"/>
              <a:gd name="connsiteX3" fmla="*/ 8756303 w 8772345"/>
              <a:gd name="connsiteY3" fmla="*/ 99656 h 2435004"/>
              <a:gd name="connsiteX4" fmla="*/ 8772345 w 8772345"/>
              <a:gd name="connsiteY4" fmla="*/ 2110759 h 2435004"/>
              <a:gd name="connsiteX5" fmla="*/ 8656647 w 8772345"/>
              <a:gd name="connsiteY5" fmla="*/ 2435004 h 2435004"/>
              <a:gd name="connsiteX6" fmla="*/ 2501643 w 8772345"/>
              <a:gd name="connsiteY6" fmla="*/ 2178329 h 2435004"/>
              <a:gd name="connsiteX7" fmla="*/ 2137003 w 8772345"/>
              <a:gd name="connsiteY7" fmla="*/ 1825404 h 2435004"/>
              <a:gd name="connsiteX8" fmla="*/ 0 w 8772345"/>
              <a:gd name="connsiteY8" fmla="*/ 1838043 h 2435004"/>
              <a:gd name="connsiteX9" fmla="*/ 0 w 8772345"/>
              <a:gd name="connsiteY9" fmla="*/ 99656 h 2435004"/>
              <a:gd name="connsiteX0" fmla="*/ 0 w 8756303"/>
              <a:gd name="connsiteY0" fmla="*/ 99656 h 2435004"/>
              <a:gd name="connsiteX1" fmla="*/ 99656 w 8756303"/>
              <a:gd name="connsiteY1" fmla="*/ 0 h 2435004"/>
              <a:gd name="connsiteX2" fmla="*/ 8656647 w 8756303"/>
              <a:gd name="connsiteY2" fmla="*/ 0 h 2435004"/>
              <a:gd name="connsiteX3" fmla="*/ 8756303 w 8756303"/>
              <a:gd name="connsiteY3" fmla="*/ 99656 h 2435004"/>
              <a:gd name="connsiteX4" fmla="*/ 8756303 w 8756303"/>
              <a:gd name="connsiteY4" fmla="*/ 1773875 h 2435004"/>
              <a:gd name="connsiteX5" fmla="*/ 8656647 w 8756303"/>
              <a:gd name="connsiteY5" fmla="*/ 2435004 h 2435004"/>
              <a:gd name="connsiteX6" fmla="*/ 2501643 w 8756303"/>
              <a:gd name="connsiteY6" fmla="*/ 2178329 h 2435004"/>
              <a:gd name="connsiteX7" fmla="*/ 2137003 w 8756303"/>
              <a:gd name="connsiteY7" fmla="*/ 1825404 h 2435004"/>
              <a:gd name="connsiteX8" fmla="*/ 0 w 8756303"/>
              <a:gd name="connsiteY8" fmla="*/ 1838043 h 2435004"/>
              <a:gd name="connsiteX9" fmla="*/ 0 w 8756303"/>
              <a:gd name="connsiteY9" fmla="*/ 99656 h 2435004"/>
              <a:gd name="connsiteX0" fmla="*/ 0 w 8756303"/>
              <a:gd name="connsiteY0" fmla="*/ 99656 h 2178331"/>
              <a:gd name="connsiteX1" fmla="*/ 99656 w 8756303"/>
              <a:gd name="connsiteY1" fmla="*/ 0 h 2178331"/>
              <a:gd name="connsiteX2" fmla="*/ 8656647 w 8756303"/>
              <a:gd name="connsiteY2" fmla="*/ 0 h 2178331"/>
              <a:gd name="connsiteX3" fmla="*/ 8756303 w 8756303"/>
              <a:gd name="connsiteY3" fmla="*/ 99656 h 2178331"/>
              <a:gd name="connsiteX4" fmla="*/ 8756303 w 8756303"/>
              <a:gd name="connsiteY4" fmla="*/ 1773875 h 2178331"/>
              <a:gd name="connsiteX5" fmla="*/ 8656647 w 8756303"/>
              <a:gd name="connsiteY5" fmla="*/ 2178331 h 2178331"/>
              <a:gd name="connsiteX6" fmla="*/ 2501643 w 8756303"/>
              <a:gd name="connsiteY6" fmla="*/ 2178329 h 2178331"/>
              <a:gd name="connsiteX7" fmla="*/ 2137003 w 8756303"/>
              <a:gd name="connsiteY7" fmla="*/ 1825404 h 2178331"/>
              <a:gd name="connsiteX8" fmla="*/ 0 w 8756303"/>
              <a:gd name="connsiteY8" fmla="*/ 1838043 h 2178331"/>
              <a:gd name="connsiteX9" fmla="*/ 0 w 8756303"/>
              <a:gd name="connsiteY9" fmla="*/ 99656 h 2178331"/>
              <a:gd name="connsiteX0" fmla="*/ 0 w 8756303"/>
              <a:gd name="connsiteY0" fmla="*/ 99656 h 2194374"/>
              <a:gd name="connsiteX1" fmla="*/ 99656 w 8756303"/>
              <a:gd name="connsiteY1" fmla="*/ 0 h 2194374"/>
              <a:gd name="connsiteX2" fmla="*/ 8656647 w 8756303"/>
              <a:gd name="connsiteY2" fmla="*/ 0 h 2194374"/>
              <a:gd name="connsiteX3" fmla="*/ 8756303 w 8756303"/>
              <a:gd name="connsiteY3" fmla="*/ 99656 h 2194374"/>
              <a:gd name="connsiteX4" fmla="*/ 8756303 w 8756303"/>
              <a:gd name="connsiteY4" fmla="*/ 1773875 h 2194374"/>
              <a:gd name="connsiteX5" fmla="*/ 8656647 w 8756303"/>
              <a:gd name="connsiteY5" fmla="*/ 2194374 h 2194374"/>
              <a:gd name="connsiteX6" fmla="*/ 2501643 w 8756303"/>
              <a:gd name="connsiteY6" fmla="*/ 2178329 h 2194374"/>
              <a:gd name="connsiteX7" fmla="*/ 2137003 w 8756303"/>
              <a:gd name="connsiteY7" fmla="*/ 1825404 h 2194374"/>
              <a:gd name="connsiteX8" fmla="*/ 0 w 8756303"/>
              <a:gd name="connsiteY8" fmla="*/ 1838043 h 2194374"/>
              <a:gd name="connsiteX9" fmla="*/ 0 w 8756303"/>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153045 w 8772345"/>
              <a:gd name="connsiteY7" fmla="*/ 1825404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773875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517685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201172 w 8772345"/>
              <a:gd name="connsiteY7" fmla="*/ 195374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185129 w 8772345"/>
              <a:gd name="connsiteY7" fmla="*/ 193758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24708 w 8772345"/>
              <a:gd name="connsiteY7" fmla="*/ 1969902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38939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54420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2392 w 8772345"/>
              <a:gd name="connsiteY7" fmla="*/ 1962161 h 2194374"/>
              <a:gd name="connsiteX8" fmla="*/ 0 w 8772345"/>
              <a:gd name="connsiteY8" fmla="*/ 1966380 h 2194374"/>
              <a:gd name="connsiteX9" fmla="*/ 16042 w 8772345"/>
              <a:gd name="connsiteY9" fmla="*/ 99656 h 2194374"/>
              <a:gd name="connsiteX0" fmla="*/ 16042 w 8772345"/>
              <a:gd name="connsiteY0" fmla="*/ 99656 h 2194374"/>
              <a:gd name="connsiteX1" fmla="*/ 115698 w 8772345"/>
              <a:gd name="connsiteY1" fmla="*/ 0 h 2194374"/>
              <a:gd name="connsiteX2" fmla="*/ 8672689 w 8772345"/>
              <a:gd name="connsiteY2" fmla="*/ 0 h 2194374"/>
              <a:gd name="connsiteX3" fmla="*/ 8772345 w 8772345"/>
              <a:gd name="connsiteY3" fmla="*/ 99656 h 2194374"/>
              <a:gd name="connsiteX4" fmla="*/ 8772345 w 8772345"/>
              <a:gd name="connsiteY4" fmla="*/ 1982422 h 2194374"/>
              <a:gd name="connsiteX5" fmla="*/ 8672689 w 8772345"/>
              <a:gd name="connsiteY5" fmla="*/ 2194374 h 2194374"/>
              <a:gd name="connsiteX6" fmla="*/ 2421432 w 8772345"/>
              <a:gd name="connsiteY6" fmla="*/ 2178329 h 2194374"/>
              <a:gd name="connsiteX7" fmla="*/ 2036625 w 8772345"/>
              <a:gd name="connsiteY7" fmla="*/ 1966242 h 2194374"/>
              <a:gd name="connsiteX8" fmla="*/ 0 w 8772345"/>
              <a:gd name="connsiteY8" fmla="*/ 1966380 h 2194374"/>
              <a:gd name="connsiteX9" fmla="*/ 16042 w 8772345"/>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3209 h 2194374"/>
              <a:gd name="connsiteX9" fmla="*/ 9463 w 8765766"/>
              <a:gd name="connsiteY9" fmla="*/ 99656 h 2194374"/>
              <a:gd name="connsiteX0" fmla="*/ 9463 w 8765766"/>
              <a:gd name="connsiteY0" fmla="*/ 99656 h 2194374"/>
              <a:gd name="connsiteX1" fmla="*/ 109119 w 8765766"/>
              <a:gd name="connsiteY1" fmla="*/ 0 h 2194374"/>
              <a:gd name="connsiteX2" fmla="*/ 8666110 w 8765766"/>
              <a:gd name="connsiteY2" fmla="*/ 0 h 2194374"/>
              <a:gd name="connsiteX3" fmla="*/ 8765766 w 8765766"/>
              <a:gd name="connsiteY3" fmla="*/ 99656 h 2194374"/>
              <a:gd name="connsiteX4" fmla="*/ 8765766 w 8765766"/>
              <a:gd name="connsiteY4" fmla="*/ 1982422 h 2194374"/>
              <a:gd name="connsiteX5" fmla="*/ 8666110 w 8765766"/>
              <a:gd name="connsiteY5" fmla="*/ 2194374 h 2194374"/>
              <a:gd name="connsiteX6" fmla="*/ 2414853 w 8765766"/>
              <a:gd name="connsiteY6" fmla="*/ 2178329 h 2194374"/>
              <a:gd name="connsiteX7" fmla="*/ 2030046 w 8765766"/>
              <a:gd name="connsiteY7" fmla="*/ 1966242 h 2194374"/>
              <a:gd name="connsiteX8" fmla="*/ 0 w 8765766"/>
              <a:gd name="connsiteY8" fmla="*/ 1960039 h 2194374"/>
              <a:gd name="connsiteX9" fmla="*/ 9463 w 8765766"/>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23467 w 8759187"/>
              <a:gd name="connsiteY7" fmla="*/ 1966242 h 2194374"/>
              <a:gd name="connsiteX8" fmla="*/ 0 w 8759187"/>
              <a:gd name="connsiteY8" fmla="*/ 1960040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78329 h 2194374"/>
              <a:gd name="connsiteX7" fmla="*/ 2033334 w 8759187"/>
              <a:gd name="connsiteY7" fmla="*/ 1959901 h 2194374"/>
              <a:gd name="connsiteX8" fmla="*/ 0 w 8759187"/>
              <a:gd name="connsiteY8" fmla="*/ 1960040 h 2194374"/>
              <a:gd name="connsiteX9" fmla="*/ 2884 w 8759187"/>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78329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1500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87842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1013 h 2194374"/>
              <a:gd name="connsiteX7" fmla="*/ 2031317 w 8757170"/>
              <a:gd name="connsiteY7" fmla="*/ 1959901 h 2194374"/>
              <a:gd name="connsiteX8" fmla="*/ 1272 w 8757170"/>
              <a:gd name="connsiteY8" fmla="*/ 1960040 h 2194374"/>
              <a:gd name="connsiteX9" fmla="*/ 867 w 8757170"/>
              <a:gd name="connsiteY9" fmla="*/ 99656 h 2194374"/>
              <a:gd name="connsiteX0" fmla="*/ 867 w 8757170"/>
              <a:gd name="connsiteY0" fmla="*/ 99656 h 2194374"/>
              <a:gd name="connsiteX1" fmla="*/ 100523 w 8757170"/>
              <a:gd name="connsiteY1" fmla="*/ 0 h 2194374"/>
              <a:gd name="connsiteX2" fmla="*/ 8657514 w 8757170"/>
              <a:gd name="connsiteY2" fmla="*/ 0 h 2194374"/>
              <a:gd name="connsiteX3" fmla="*/ 8757170 w 8757170"/>
              <a:gd name="connsiteY3" fmla="*/ 99656 h 2194374"/>
              <a:gd name="connsiteX4" fmla="*/ 8757170 w 8757170"/>
              <a:gd name="connsiteY4" fmla="*/ 1982422 h 2194374"/>
              <a:gd name="connsiteX5" fmla="*/ 8657514 w 8757170"/>
              <a:gd name="connsiteY5" fmla="*/ 2194374 h 2194374"/>
              <a:gd name="connsiteX6" fmla="*/ 2406257 w 8757170"/>
              <a:gd name="connsiteY6" fmla="*/ 2194184 h 2194374"/>
              <a:gd name="connsiteX7" fmla="*/ 2031317 w 8757170"/>
              <a:gd name="connsiteY7" fmla="*/ 1959901 h 2194374"/>
              <a:gd name="connsiteX8" fmla="*/ 1272 w 8757170"/>
              <a:gd name="connsiteY8" fmla="*/ 1960040 h 2194374"/>
              <a:gd name="connsiteX9" fmla="*/ 867 w 8757170"/>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1074 w 8756927"/>
              <a:gd name="connsiteY7" fmla="*/ 195990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4363 w 8756927"/>
              <a:gd name="connsiteY7" fmla="*/ 1963071 h 2194374"/>
              <a:gd name="connsiteX8" fmla="*/ 4319 w 8756927"/>
              <a:gd name="connsiteY8" fmla="*/ 1969552 h 2194374"/>
              <a:gd name="connsiteX9" fmla="*/ 624 w 8756927"/>
              <a:gd name="connsiteY9" fmla="*/ 99656 h 2194374"/>
              <a:gd name="connsiteX0" fmla="*/ 624 w 8756927"/>
              <a:gd name="connsiteY0" fmla="*/ 99656 h 2194374"/>
              <a:gd name="connsiteX1" fmla="*/ 100280 w 8756927"/>
              <a:gd name="connsiteY1" fmla="*/ 0 h 2194374"/>
              <a:gd name="connsiteX2" fmla="*/ 8657271 w 8756927"/>
              <a:gd name="connsiteY2" fmla="*/ 0 h 2194374"/>
              <a:gd name="connsiteX3" fmla="*/ 8756927 w 8756927"/>
              <a:gd name="connsiteY3" fmla="*/ 99656 h 2194374"/>
              <a:gd name="connsiteX4" fmla="*/ 8756927 w 8756927"/>
              <a:gd name="connsiteY4" fmla="*/ 1982422 h 2194374"/>
              <a:gd name="connsiteX5" fmla="*/ 8657271 w 8756927"/>
              <a:gd name="connsiteY5" fmla="*/ 2194374 h 2194374"/>
              <a:gd name="connsiteX6" fmla="*/ 2406014 w 8756927"/>
              <a:gd name="connsiteY6" fmla="*/ 2194184 h 2194374"/>
              <a:gd name="connsiteX7" fmla="*/ 2037653 w 8756927"/>
              <a:gd name="connsiteY7" fmla="*/ 1969413 h 2194374"/>
              <a:gd name="connsiteX8" fmla="*/ 4319 w 8756927"/>
              <a:gd name="connsiteY8" fmla="*/ 1969552 h 2194374"/>
              <a:gd name="connsiteX9" fmla="*/ 624 w 8756927"/>
              <a:gd name="connsiteY9" fmla="*/ 99656 h 2194374"/>
              <a:gd name="connsiteX0" fmla="*/ 488 w 8756791"/>
              <a:gd name="connsiteY0" fmla="*/ 99656 h 2194374"/>
              <a:gd name="connsiteX1" fmla="*/ 100144 w 8756791"/>
              <a:gd name="connsiteY1" fmla="*/ 0 h 2194374"/>
              <a:gd name="connsiteX2" fmla="*/ 8657135 w 8756791"/>
              <a:gd name="connsiteY2" fmla="*/ 0 h 2194374"/>
              <a:gd name="connsiteX3" fmla="*/ 8756791 w 8756791"/>
              <a:gd name="connsiteY3" fmla="*/ 99656 h 2194374"/>
              <a:gd name="connsiteX4" fmla="*/ 8756791 w 8756791"/>
              <a:gd name="connsiteY4" fmla="*/ 1982422 h 2194374"/>
              <a:gd name="connsiteX5" fmla="*/ 8657135 w 8756791"/>
              <a:gd name="connsiteY5" fmla="*/ 2194374 h 2194374"/>
              <a:gd name="connsiteX6" fmla="*/ 2405878 w 8756791"/>
              <a:gd name="connsiteY6" fmla="*/ 2194184 h 2194374"/>
              <a:gd name="connsiteX7" fmla="*/ 2037517 w 8756791"/>
              <a:gd name="connsiteY7" fmla="*/ 1969413 h 2194374"/>
              <a:gd name="connsiteX8" fmla="*/ 7472 w 8756791"/>
              <a:gd name="connsiteY8" fmla="*/ 1969552 h 2194374"/>
              <a:gd name="connsiteX9" fmla="*/ 488 w 8756791"/>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69552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5893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79065 h 2194374"/>
              <a:gd name="connsiteX9" fmla="*/ 866 w 8757169"/>
              <a:gd name="connsiteY9" fmla="*/ 99656 h 2194374"/>
              <a:gd name="connsiteX0" fmla="*/ 866 w 8757169"/>
              <a:gd name="connsiteY0" fmla="*/ 99656 h 2194374"/>
              <a:gd name="connsiteX1" fmla="*/ 100522 w 8757169"/>
              <a:gd name="connsiteY1" fmla="*/ 0 h 2194374"/>
              <a:gd name="connsiteX2" fmla="*/ 8657513 w 8757169"/>
              <a:gd name="connsiteY2" fmla="*/ 0 h 2194374"/>
              <a:gd name="connsiteX3" fmla="*/ 8757169 w 8757169"/>
              <a:gd name="connsiteY3" fmla="*/ 99656 h 2194374"/>
              <a:gd name="connsiteX4" fmla="*/ 8757169 w 8757169"/>
              <a:gd name="connsiteY4" fmla="*/ 1982422 h 2194374"/>
              <a:gd name="connsiteX5" fmla="*/ 8657513 w 8757169"/>
              <a:gd name="connsiteY5" fmla="*/ 2194374 h 2194374"/>
              <a:gd name="connsiteX6" fmla="*/ 2406256 w 8757169"/>
              <a:gd name="connsiteY6" fmla="*/ 2194184 h 2194374"/>
              <a:gd name="connsiteX7" fmla="*/ 2037895 w 8757169"/>
              <a:gd name="connsiteY7" fmla="*/ 1969413 h 2194374"/>
              <a:gd name="connsiteX8" fmla="*/ 1271 w 8757169"/>
              <a:gd name="connsiteY8" fmla="*/ 1982235 h 2194374"/>
              <a:gd name="connsiteX9" fmla="*/ 866 w 8757169"/>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39913 w 8759187"/>
              <a:gd name="connsiteY7" fmla="*/ 1969413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78925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5267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59187"/>
              <a:gd name="connsiteY0" fmla="*/ 99656 h 2194374"/>
              <a:gd name="connsiteX1" fmla="*/ 102540 w 8759187"/>
              <a:gd name="connsiteY1" fmla="*/ 0 h 2194374"/>
              <a:gd name="connsiteX2" fmla="*/ 8659531 w 8759187"/>
              <a:gd name="connsiteY2" fmla="*/ 0 h 2194374"/>
              <a:gd name="connsiteX3" fmla="*/ 8759187 w 8759187"/>
              <a:gd name="connsiteY3" fmla="*/ 99656 h 2194374"/>
              <a:gd name="connsiteX4" fmla="*/ 8759187 w 8759187"/>
              <a:gd name="connsiteY4" fmla="*/ 1982422 h 2194374"/>
              <a:gd name="connsiteX5" fmla="*/ 8659531 w 8759187"/>
              <a:gd name="connsiteY5" fmla="*/ 2194374 h 2194374"/>
              <a:gd name="connsiteX6" fmla="*/ 2408274 w 8759187"/>
              <a:gd name="connsiteY6" fmla="*/ 2194184 h 2194374"/>
              <a:gd name="connsiteX7" fmla="*/ 2043202 w 8759187"/>
              <a:gd name="connsiteY7" fmla="*/ 1982644 h 2194374"/>
              <a:gd name="connsiteX8" fmla="*/ 0 w 8759187"/>
              <a:gd name="connsiteY8" fmla="*/ 1982235 h 2194374"/>
              <a:gd name="connsiteX9" fmla="*/ 2884 w 8759187"/>
              <a:gd name="connsiteY9" fmla="*/ 99656 h 2194374"/>
              <a:gd name="connsiteX0" fmla="*/ 2884 w 8786896"/>
              <a:gd name="connsiteY0" fmla="*/ 99656 h 2194374"/>
              <a:gd name="connsiteX1" fmla="*/ 102540 w 8786896"/>
              <a:gd name="connsiteY1" fmla="*/ 0 h 2194374"/>
              <a:gd name="connsiteX2" fmla="*/ 8659531 w 8786896"/>
              <a:gd name="connsiteY2" fmla="*/ 0 h 2194374"/>
              <a:gd name="connsiteX3" fmla="*/ 8759187 w 8786896"/>
              <a:gd name="connsiteY3" fmla="*/ 99656 h 2194374"/>
              <a:gd name="connsiteX4" fmla="*/ 8786896 w 8786896"/>
              <a:gd name="connsiteY4" fmla="*/ 2083705 h 2194374"/>
              <a:gd name="connsiteX5" fmla="*/ 8659531 w 8786896"/>
              <a:gd name="connsiteY5" fmla="*/ 2194374 h 2194374"/>
              <a:gd name="connsiteX6" fmla="*/ 2408274 w 8786896"/>
              <a:gd name="connsiteY6" fmla="*/ 2194184 h 2194374"/>
              <a:gd name="connsiteX7" fmla="*/ 2043202 w 8786896"/>
              <a:gd name="connsiteY7" fmla="*/ 1982644 h 2194374"/>
              <a:gd name="connsiteX8" fmla="*/ 0 w 8786896"/>
              <a:gd name="connsiteY8" fmla="*/ 1982235 h 2194374"/>
              <a:gd name="connsiteX9" fmla="*/ 2884 w 8786896"/>
              <a:gd name="connsiteY9" fmla="*/ 99656 h 2194374"/>
              <a:gd name="connsiteX0" fmla="*/ 2884 w 8770271"/>
              <a:gd name="connsiteY0" fmla="*/ 99656 h 2194374"/>
              <a:gd name="connsiteX1" fmla="*/ 102540 w 8770271"/>
              <a:gd name="connsiteY1" fmla="*/ 0 h 2194374"/>
              <a:gd name="connsiteX2" fmla="*/ 8659531 w 8770271"/>
              <a:gd name="connsiteY2" fmla="*/ 0 h 2194374"/>
              <a:gd name="connsiteX3" fmla="*/ 8759187 w 8770271"/>
              <a:gd name="connsiteY3" fmla="*/ 99656 h 2194374"/>
              <a:gd name="connsiteX4" fmla="*/ 8770271 w 8770271"/>
              <a:gd name="connsiteY4" fmla="*/ 2078375 h 2194374"/>
              <a:gd name="connsiteX5" fmla="*/ 8659531 w 8770271"/>
              <a:gd name="connsiteY5" fmla="*/ 2194374 h 2194374"/>
              <a:gd name="connsiteX6" fmla="*/ 2408274 w 8770271"/>
              <a:gd name="connsiteY6" fmla="*/ 2194184 h 2194374"/>
              <a:gd name="connsiteX7" fmla="*/ 2043202 w 8770271"/>
              <a:gd name="connsiteY7" fmla="*/ 1982644 h 2194374"/>
              <a:gd name="connsiteX8" fmla="*/ 0 w 8770271"/>
              <a:gd name="connsiteY8" fmla="*/ 1982235 h 2194374"/>
              <a:gd name="connsiteX9" fmla="*/ 2884 w 8770271"/>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0253"/>
              <a:gd name="connsiteY0" fmla="*/ 99656 h 2194374"/>
              <a:gd name="connsiteX1" fmla="*/ 102540 w 8760253"/>
              <a:gd name="connsiteY1" fmla="*/ 0 h 2194374"/>
              <a:gd name="connsiteX2" fmla="*/ 8659531 w 8760253"/>
              <a:gd name="connsiteY2" fmla="*/ 0 h 2194374"/>
              <a:gd name="connsiteX3" fmla="*/ 8759187 w 8760253"/>
              <a:gd name="connsiteY3" fmla="*/ 99656 h 2194374"/>
              <a:gd name="connsiteX4" fmla="*/ 8759187 w 8760253"/>
              <a:gd name="connsiteY4" fmla="*/ 2078376 h 2194374"/>
              <a:gd name="connsiteX5" fmla="*/ 8659531 w 8760253"/>
              <a:gd name="connsiteY5" fmla="*/ 2194374 h 2194374"/>
              <a:gd name="connsiteX6" fmla="*/ 2408274 w 8760253"/>
              <a:gd name="connsiteY6" fmla="*/ 2194184 h 2194374"/>
              <a:gd name="connsiteX7" fmla="*/ 2043202 w 8760253"/>
              <a:gd name="connsiteY7" fmla="*/ 1982644 h 2194374"/>
              <a:gd name="connsiteX8" fmla="*/ 0 w 8760253"/>
              <a:gd name="connsiteY8" fmla="*/ 1982235 h 2194374"/>
              <a:gd name="connsiteX9" fmla="*/ 2884 w 8760253"/>
              <a:gd name="connsiteY9" fmla="*/ 99656 h 2194374"/>
              <a:gd name="connsiteX0" fmla="*/ 2884 w 8764728"/>
              <a:gd name="connsiteY0" fmla="*/ 99656 h 2194374"/>
              <a:gd name="connsiteX1" fmla="*/ 102540 w 8764728"/>
              <a:gd name="connsiteY1" fmla="*/ 0 h 2194374"/>
              <a:gd name="connsiteX2" fmla="*/ 8659531 w 8764728"/>
              <a:gd name="connsiteY2" fmla="*/ 0 h 2194374"/>
              <a:gd name="connsiteX3" fmla="*/ 8759187 w 8764728"/>
              <a:gd name="connsiteY3" fmla="*/ 99656 h 2194374"/>
              <a:gd name="connsiteX4" fmla="*/ 8764728 w 8764728"/>
              <a:gd name="connsiteY4" fmla="*/ 2078376 h 2194374"/>
              <a:gd name="connsiteX5" fmla="*/ 8659531 w 8764728"/>
              <a:gd name="connsiteY5" fmla="*/ 2194374 h 2194374"/>
              <a:gd name="connsiteX6" fmla="*/ 2408274 w 8764728"/>
              <a:gd name="connsiteY6" fmla="*/ 2194184 h 2194374"/>
              <a:gd name="connsiteX7" fmla="*/ 2043202 w 8764728"/>
              <a:gd name="connsiteY7" fmla="*/ 1982644 h 2194374"/>
              <a:gd name="connsiteX8" fmla="*/ 0 w 8764728"/>
              <a:gd name="connsiteY8" fmla="*/ 1982235 h 2194374"/>
              <a:gd name="connsiteX9" fmla="*/ 2884 w 8764728"/>
              <a:gd name="connsiteY9" fmla="*/ 99656 h 2194374"/>
              <a:gd name="connsiteX0" fmla="*/ 2884 w 8760571"/>
              <a:gd name="connsiteY0" fmla="*/ 99656 h 2194374"/>
              <a:gd name="connsiteX1" fmla="*/ 102540 w 8760571"/>
              <a:gd name="connsiteY1" fmla="*/ 0 h 2194374"/>
              <a:gd name="connsiteX2" fmla="*/ 8659531 w 8760571"/>
              <a:gd name="connsiteY2" fmla="*/ 0 h 2194374"/>
              <a:gd name="connsiteX3" fmla="*/ 8759187 w 8760571"/>
              <a:gd name="connsiteY3" fmla="*/ 99656 h 2194374"/>
              <a:gd name="connsiteX4" fmla="*/ 8760571 w 8760571"/>
              <a:gd name="connsiteY4" fmla="*/ 2078376 h 2194374"/>
              <a:gd name="connsiteX5" fmla="*/ 8659531 w 8760571"/>
              <a:gd name="connsiteY5" fmla="*/ 2194374 h 2194374"/>
              <a:gd name="connsiteX6" fmla="*/ 2408274 w 8760571"/>
              <a:gd name="connsiteY6" fmla="*/ 2194184 h 2194374"/>
              <a:gd name="connsiteX7" fmla="*/ 2043202 w 8760571"/>
              <a:gd name="connsiteY7" fmla="*/ 1982644 h 2194374"/>
              <a:gd name="connsiteX8" fmla="*/ 0 w 8760571"/>
              <a:gd name="connsiteY8" fmla="*/ 1982235 h 2194374"/>
              <a:gd name="connsiteX9" fmla="*/ 2884 w 8760571"/>
              <a:gd name="connsiteY9" fmla="*/ 99656 h 21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571" h="2194374">
                <a:moveTo>
                  <a:pt x="2884" y="99656"/>
                </a:moveTo>
                <a:lnTo>
                  <a:pt x="102540" y="0"/>
                </a:lnTo>
                <a:lnTo>
                  <a:pt x="8659531" y="0"/>
                </a:lnTo>
                <a:lnTo>
                  <a:pt x="8759187" y="99656"/>
                </a:lnTo>
                <a:cubicBezTo>
                  <a:pt x="8762882" y="759229"/>
                  <a:pt x="8756876" y="1418803"/>
                  <a:pt x="8760571" y="2078376"/>
                </a:cubicBezTo>
                <a:lnTo>
                  <a:pt x="8659531" y="2194374"/>
                </a:lnTo>
                <a:lnTo>
                  <a:pt x="2408274" y="2194184"/>
                </a:lnTo>
                <a:lnTo>
                  <a:pt x="2043202" y="1982644"/>
                </a:lnTo>
                <a:lnTo>
                  <a:pt x="0" y="1982235"/>
                </a:lnTo>
                <a:cubicBezTo>
                  <a:pt x="3154" y="1361051"/>
                  <a:pt x="-270" y="720840"/>
                  <a:pt x="2884" y="99656"/>
                </a:cubicBezTo>
                <a:close/>
              </a:path>
            </a:pathLst>
          </a:custGeom>
          <a:solidFill>
            <a:schemeClr val="bg1">
              <a:alpha val="69804"/>
            </a:schemeClr>
          </a:solidFill>
          <a:ln w="28575">
            <a:noFill/>
            <a:prstDash val="solid"/>
          </a:ln>
          <a:effectLst>
            <a:glow rad="76200">
              <a:schemeClr val="tx1">
                <a:alpha val="30000"/>
              </a:schemeClr>
            </a:glow>
          </a:effectLst>
          <a:scene3d>
            <a:camera prst="orthographicFront"/>
            <a:lightRig rig="chilly" dir="t">
              <a:rot lat="0" lon="0" rev="4800000"/>
            </a:lightRig>
          </a:scene3d>
          <a:sp3d prstMaterial="plastic">
            <a:bevelT w="114300" h="38100" prst="coolSlant"/>
          </a:sp3d>
        </p:spPr>
        <p:style>
          <a:lnRef idx="2">
            <a:schemeClr val="accent1">
              <a:shade val="50000"/>
            </a:schemeClr>
          </a:lnRef>
          <a:fillRef idx="1">
            <a:schemeClr val="accent1"/>
          </a:fillRef>
          <a:effectRef idx="0">
            <a:schemeClr val="accent1"/>
          </a:effectRef>
          <a:fontRef idx="minor">
            <a:schemeClr val="lt1"/>
          </a:fontRef>
        </p:style>
        <p:txBody>
          <a:bodyPr tIns="640080" bIns="0" rtlCol="0" anchor="t" anchorCtr="0"/>
          <a:lstStyle/>
          <a:p>
            <a:pPr marL="0" marR="0" lvl="0" indent="0" algn="l" defTabSz="914400" rtl="0" eaLnBrk="1" fontAlgn="base" latinLnBrk="0" hangingPunct="1">
              <a:lnSpc>
                <a:spcPct val="100000"/>
              </a:lnSpc>
              <a:spcBef>
                <a:spcPct val="0"/>
              </a:spcBef>
              <a:spcAft>
                <a:spcPct val="0"/>
              </a:spcAft>
              <a:buClrTx/>
              <a:buSzTx/>
              <a:buFontTx/>
              <a:buNone/>
              <a:tabLst>
                <a:tab pos="231775" algn="l"/>
              </a:tabLst>
              <a:defRPr/>
            </a:pPr>
            <a:r>
              <a:rPr kumimoji="0" lang="en-US" sz="28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 Intuition is you</a:t>
            </a:r>
            <a:r>
              <a:rPr lang="en-US" sz="2800" spc="-300" dirty="0">
                <a:solidFill>
                  <a:srgbClr val="C00000"/>
                </a:solidFill>
                <a:effectLst>
                  <a:outerShdw blurRad="50800" dist="38100" dir="2700000" algn="tl" rotWithShape="0">
                    <a:prstClr val="black">
                      <a:alpha val="40000"/>
                    </a:prstClr>
                  </a:outerShdw>
                </a:effectLst>
                <a:latin typeface="OCR A Extended" panose="02010509020102010303" pitchFamily="50" charset="0"/>
              </a:rPr>
              <a:t> talking to you.</a:t>
            </a:r>
            <a:endParaRPr kumimoji="0" lang="en-US" sz="28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tabLst>
                <a:tab pos="231775" algn="l"/>
              </a:tabLst>
              <a:defRPr/>
            </a:pPr>
            <a:r>
              <a:rPr lang="en-US" sz="2800" spc="-300" dirty="0">
                <a:solidFill>
                  <a:srgbClr val="C00000"/>
                </a:solidFill>
                <a:effectLst>
                  <a:outerShdw blurRad="50800" dist="38100" dir="2700000" algn="tl" rotWithShape="0">
                    <a:prstClr val="black">
                      <a:alpha val="40000"/>
                    </a:prstClr>
                  </a:outerShdw>
                </a:effectLst>
                <a:latin typeface="OCR A Extended" panose="02010509020102010303" pitchFamily="50" charset="0"/>
              </a:rPr>
              <a:t>	• Intuition is your feelings + your thoughts. </a:t>
            </a:r>
          </a:p>
          <a:p>
            <a:pPr lvl="0" algn="l">
              <a:tabLst>
                <a:tab pos="231775" algn="l"/>
              </a:tabLst>
              <a:defRPr/>
            </a:pPr>
            <a:r>
              <a:rPr lang="en-US" sz="2800" spc="-300" dirty="0">
                <a:solidFill>
                  <a:srgbClr val="C00000"/>
                </a:solidFill>
                <a:effectLst>
                  <a:outerShdw blurRad="50800" dist="38100" dir="2700000" algn="tl" rotWithShape="0">
                    <a:prstClr val="black">
                      <a:alpha val="40000"/>
                    </a:prstClr>
                  </a:outerShdw>
                </a:effectLst>
                <a:latin typeface="OCR A Extended" panose="02010509020102010303" pitchFamily="50" charset="0"/>
              </a:rPr>
              <a:t>	• </a:t>
            </a:r>
            <a:r>
              <a:rPr kumimoji="0" lang="en-US" sz="28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Intuition</a:t>
            </a:r>
            <a:r>
              <a:rPr kumimoji="0" lang="en-US" sz="2800" b="1" i="0" u="none" strike="noStrike" kern="1200" cap="none" spc="-300" normalizeH="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is not always a good thing.</a:t>
            </a:r>
            <a:endParaRPr kumimoji="0" lang="en-US" sz="28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231775" algn="l"/>
              </a:tabLst>
              <a:defRPr/>
            </a:pPr>
            <a:r>
              <a:rPr kumimoji="0" lang="en-US" sz="28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	• </a:t>
            </a:r>
            <a:r>
              <a:rPr lang="en-US" sz="2800" spc="-300" dirty="0">
                <a:solidFill>
                  <a:srgbClr val="C00000"/>
                </a:solidFill>
                <a:effectLst>
                  <a:outerShdw blurRad="50800" dist="38100" dir="2700000" algn="tl" rotWithShape="0">
                    <a:prstClr val="black">
                      <a:alpha val="40000"/>
                    </a:prstClr>
                  </a:outerShdw>
                </a:effectLst>
                <a:latin typeface="OCR A Extended" panose="02010509020102010303" pitchFamily="50" charset="0"/>
              </a:rPr>
              <a:t>Intuition must have guidelines.</a:t>
            </a:r>
            <a:endParaRPr kumimoji="0" lang="en-US" sz="28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sp>
        <p:nvSpPr>
          <p:cNvPr id="11" name="WordArt 2">
            <a:extLst>
              <a:ext uri="{FF2B5EF4-FFF2-40B4-BE49-F238E27FC236}">
                <a16:creationId xmlns:a16="http://schemas.microsoft.com/office/drawing/2014/main" id="{0A77D734-8623-42CF-8B53-2D9BD0C02704}"/>
              </a:ext>
            </a:extLst>
          </p:cNvPr>
          <p:cNvSpPr>
            <a:spLocks noChangeArrowheads="1" noChangeShapeType="1" noTextEdit="1"/>
          </p:cNvSpPr>
          <p:nvPr/>
        </p:nvSpPr>
        <p:spPr bwMode="auto">
          <a:xfrm>
            <a:off x="634219" y="1947347"/>
            <a:ext cx="6568450" cy="220308"/>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THINGS</a:t>
            </a:r>
            <a:r>
              <a:rPr kumimoji="0" lang="en-US" sz="3600" b="0" i="0" u="none" strike="noStrike" kern="10" cap="none" spc="0" normalizeH="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 YOU NEED TO KNOW ABOUT INTUITION</a:t>
            </a:r>
            <a:endPar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endParaRPr>
          </a:p>
        </p:txBody>
      </p:sp>
      <p:sp>
        <p:nvSpPr>
          <p:cNvPr id="3" name="Rectangle 2">
            <a:extLst>
              <a:ext uri="{FF2B5EF4-FFF2-40B4-BE49-F238E27FC236}">
                <a16:creationId xmlns:a16="http://schemas.microsoft.com/office/drawing/2014/main" id="{C5235AA5-CFB8-497C-8063-B810CCC99EE5}"/>
              </a:ext>
            </a:extLst>
          </p:cNvPr>
          <p:cNvSpPr/>
          <p:nvPr/>
        </p:nvSpPr>
        <p:spPr>
          <a:xfrm>
            <a:off x="428882" y="1947347"/>
            <a:ext cx="120059" cy="220308"/>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ordArt 32">
            <a:extLst>
              <a:ext uri="{FF2B5EF4-FFF2-40B4-BE49-F238E27FC236}">
                <a16:creationId xmlns:a16="http://schemas.microsoft.com/office/drawing/2014/main" id="{67F72C7A-13FB-4719-BF43-ABDE6D2FD394}"/>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5" name="WordArt 32">
            <a:extLst>
              <a:ext uri="{FF2B5EF4-FFF2-40B4-BE49-F238E27FC236}">
                <a16:creationId xmlns:a16="http://schemas.microsoft.com/office/drawing/2014/main" id="{23232FFB-29CE-492F-B8DF-E00722AA4302}"/>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6" name="WordArt 32">
            <a:extLst>
              <a:ext uri="{FF2B5EF4-FFF2-40B4-BE49-F238E27FC236}">
                <a16:creationId xmlns:a16="http://schemas.microsoft.com/office/drawing/2014/main" id="{03FDC552-7874-4B61-A1FA-8312420AE9DC}"/>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24335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anim calcmode="lin" valueType="num">
                                      <p:cBhvr>
                                        <p:cTn id="9" dur="500" fill="hold"/>
                                        <p:tgtEl>
                                          <p:spTgt spid="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bg/>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50"/>
                                        <p:tgtEl>
                                          <p:spTgt spid="3"/>
                                        </p:tgtEl>
                                      </p:cBhvr>
                                    </p:animEffect>
                                  </p:childTnLst>
                                </p:cTn>
                              </p:par>
                            </p:childTnLst>
                          </p:cTn>
                        </p:par>
                        <p:par>
                          <p:cTn id="16" fill="hold">
                            <p:stCondLst>
                              <p:cond delay="750"/>
                            </p:stCondLst>
                            <p:childTnLst>
                              <p:par>
                                <p:cTn id="17" presetID="35" presetClass="emph" presetSubtype="0" fill="hold" grpId="1" nodeType="afterEffect">
                                  <p:stCondLst>
                                    <p:cond delay="0"/>
                                  </p:stCondLst>
                                  <p:childTnLst>
                                    <p:anim calcmode="discrete" valueType="str">
                                      <p:cBhvr>
                                        <p:cTn id="18" dur="200" fill="hold"/>
                                        <p:tgtEl>
                                          <p:spTgt spid="3"/>
                                        </p:tgtEl>
                                        <p:attrNameLst>
                                          <p:attrName>style.visibility</p:attrName>
                                        </p:attrNameLst>
                                      </p:cBhvr>
                                      <p:tavLst>
                                        <p:tav tm="0">
                                          <p:val>
                                            <p:strVal val="hidden"/>
                                          </p:val>
                                        </p:tav>
                                        <p:tav tm="50000">
                                          <p:val>
                                            <p:strVal val="visible"/>
                                          </p:val>
                                        </p:tav>
                                      </p:tavLst>
                                    </p:anim>
                                  </p:childTnLst>
                                </p:cTn>
                              </p:par>
                            </p:childTnLst>
                          </p:cTn>
                        </p:par>
                        <p:par>
                          <p:cTn id="19" fill="hold">
                            <p:stCondLst>
                              <p:cond delay="950"/>
                            </p:stCondLst>
                            <p:childTnLst>
                              <p:par>
                                <p:cTn id="20" presetID="35" presetClass="emph" presetSubtype="0" fill="hold" grpId="2" nodeType="afterEffect">
                                  <p:stCondLst>
                                    <p:cond delay="0"/>
                                  </p:stCondLst>
                                  <p:childTnLst>
                                    <p:anim calcmode="discrete" valueType="str">
                                      <p:cBhvr>
                                        <p:cTn id="21" dur="200" fill="hold"/>
                                        <p:tgtEl>
                                          <p:spTgt spid="3"/>
                                        </p:tgtEl>
                                        <p:attrNameLst>
                                          <p:attrName>style.visibility</p:attrName>
                                        </p:attrNameLst>
                                      </p:cBhvr>
                                      <p:tavLst>
                                        <p:tav tm="0">
                                          <p:val>
                                            <p:strVal val="hidden"/>
                                          </p:val>
                                        </p:tav>
                                        <p:tav tm="50000">
                                          <p:val>
                                            <p:strVal val="visible"/>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iterate type="lt">
                                    <p:tmPct val="50000"/>
                                  </p:iterate>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1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1" nodeType="clickEffect">
                                  <p:stCondLst>
                                    <p:cond delay="0"/>
                                  </p:stCondLst>
                                  <p:iterate type="lt">
                                    <p:tmPct val="50000"/>
                                  </p:iterate>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left)">
                                      <p:cBhvr>
                                        <p:cTn id="34" dur="1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1" nodeType="clickEffect">
                                  <p:stCondLst>
                                    <p:cond delay="0"/>
                                  </p:stCondLst>
                                  <p:iterate type="lt">
                                    <p:tmPct val="50000"/>
                                  </p:iterate>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1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1" nodeType="clickEffect">
                                  <p:stCondLst>
                                    <p:cond delay="0"/>
                                  </p:stCondLst>
                                  <p:iterate type="lt">
                                    <p:tmPct val="50000"/>
                                  </p:iterate>
                                  <p:childTnLst>
                                    <p:set>
                                      <p:cBhvr>
                                        <p:cTn id="43" dur="1" fill="hold">
                                          <p:stCondLst>
                                            <p:cond delay="0"/>
                                          </p:stCondLst>
                                        </p:cTn>
                                        <p:tgtEl>
                                          <p:spTgt spid="2">
                                            <p:txEl>
                                              <p:pRg st="3" end="3"/>
                                            </p:txEl>
                                          </p:spTgt>
                                        </p:tgtEl>
                                        <p:attrNameLst>
                                          <p:attrName>style.visibility</p:attrName>
                                        </p:attrNameLst>
                                      </p:cBhvr>
                                      <p:to>
                                        <p:strVal val="visible"/>
                                      </p:to>
                                    </p:set>
                                    <p:animEffect transition="in" filter="wipe(left)">
                                      <p:cBhvr>
                                        <p:cTn id="44" dur="1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2" grpId="1" uiExpand="1" build="allAtOnce"/>
      <p:bldP spid="11" grpId="0"/>
      <p:bldP spid="3" grpId="0" animBg="1"/>
      <p:bldP spid="3" grpId="1" animBg="1"/>
      <p:bldP spid="3"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WordArt 32">
            <a:extLst>
              <a:ext uri="{FF2B5EF4-FFF2-40B4-BE49-F238E27FC236}">
                <a16:creationId xmlns:a16="http://schemas.microsoft.com/office/drawing/2014/main" id="{3491D12A-C92F-4F11-B083-B17E9C9CE18D}"/>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3" name="WordArt 32">
            <a:extLst>
              <a:ext uri="{FF2B5EF4-FFF2-40B4-BE49-F238E27FC236}">
                <a16:creationId xmlns:a16="http://schemas.microsoft.com/office/drawing/2014/main" id="{0645DCA8-D7CC-488F-9B2D-A096CF0ED7D5}"/>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193431" y="658635"/>
            <a:ext cx="8756303" cy="5432618"/>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rgbClr val="00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rPr>
              <a:t>Proverbs 14:12-18</a:t>
            </a:r>
          </a:p>
          <a:p>
            <a:pPr lvl="0" algn="l">
              <a:lnSpc>
                <a:spcPct val="80000"/>
              </a:lnSpc>
            </a:pPr>
            <a:r>
              <a:rPr lang="en-US" b="0" spc="-300" baseline="30000" dirty="0">
                <a:solidFill>
                  <a:prstClr val="white"/>
                </a:solidFill>
                <a:effectLst>
                  <a:outerShdw blurRad="50800" dist="38100" dir="2700000" algn="tl" rotWithShape="0">
                    <a:prstClr val="black">
                      <a:alpha val="40000"/>
                    </a:prstClr>
                  </a:outerShdw>
                </a:effectLst>
                <a:latin typeface="OCR A Extended" panose="02010509020102010303" pitchFamily="50" charset="0"/>
              </a:rPr>
              <a:t>12 </a:t>
            </a:r>
            <a:r>
              <a:rPr lang="en-US"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There is a path that seems right to a person, but in the end, it leads to death. </a:t>
            </a:r>
            <a:r>
              <a:rPr lang="en-US" b="0" spc="-300" baseline="30000" dirty="0">
                <a:solidFill>
                  <a:prstClr val="white"/>
                </a:solidFill>
                <a:effectLst>
                  <a:outerShdw blurRad="50800" dist="38100" dir="2700000" algn="tl" rotWithShape="0">
                    <a:prstClr val="black">
                      <a:alpha val="40000"/>
                    </a:prstClr>
                  </a:outerShdw>
                </a:effectLst>
                <a:latin typeface="OCR A Extended" panose="02010509020102010303" pitchFamily="50" charset="0"/>
              </a:rPr>
              <a:t>13 </a:t>
            </a:r>
            <a:r>
              <a:rPr lang="en-US"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Laughter can conceal a heavy heart, but when the laughter ends, the grief remains. </a:t>
            </a:r>
            <a:r>
              <a:rPr lang="en-US" b="0" spc="-300" baseline="30000" dirty="0">
                <a:solidFill>
                  <a:prstClr val="white"/>
                </a:solidFill>
                <a:effectLst>
                  <a:outerShdw blurRad="50800" dist="38100" dir="2700000" algn="tl" rotWithShape="0">
                    <a:prstClr val="black">
                      <a:alpha val="40000"/>
                    </a:prstClr>
                  </a:outerShdw>
                </a:effectLst>
                <a:latin typeface="OCR A Extended" panose="02010509020102010303" pitchFamily="50" charset="0"/>
              </a:rPr>
              <a:t>14 </a:t>
            </a:r>
            <a:r>
              <a:rPr lang="en-US"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Backsliders get what they deserve; good people receive their reward. </a:t>
            </a:r>
            <a:r>
              <a:rPr lang="en-US" b="0" spc="-300" baseline="30000" dirty="0">
                <a:solidFill>
                  <a:prstClr val="white"/>
                </a:solidFill>
                <a:effectLst>
                  <a:outerShdw blurRad="50800" dist="38100" dir="2700000" algn="tl" rotWithShape="0">
                    <a:prstClr val="black">
                      <a:alpha val="40000"/>
                    </a:prstClr>
                  </a:outerShdw>
                </a:effectLst>
                <a:latin typeface="OCR A Extended" panose="02010509020102010303" pitchFamily="50" charset="0"/>
              </a:rPr>
              <a:t>15 </a:t>
            </a:r>
            <a:r>
              <a:rPr lang="en-US"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Only fools simply believe everything they’re told! The prudent carefully consider their steps. </a:t>
            </a:r>
            <a:r>
              <a:rPr lang="en-US" b="0" spc="-300" baseline="30000" dirty="0">
                <a:solidFill>
                  <a:prstClr val="white"/>
                </a:solidFill>
                <a:effectLst>
                  <a:outerShdw blurRad="50800" dist="38100" dir="2700000" algn="tl" rotWithShape="0">
                    <a:prstClr val="black">
                      <a:alpha val="40000"/>
                    </a:prstClr>
                  </a:outerShdw>
                </a:effectLst>
                <a:latin typeface="OCR A Extended" panose="02010509020102010303" pitchFamily="50" charset="0"/>
              </a:rPr>
              <a:t>16 </a:t>
            </a:r>
            <a:r>
              <a:rPr lang="en-US"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The wise are cautious and avoid danger; fools plunge ahead with reckless confidence. </a:t>
            </a:r>
            <a:r>
              <a:rPr lang="en-US" b="0" spc="-300" baseline="30000" dirty="0">
                <a:solidFill>
                  <a:prstClr val="white"/>
                </a:solidFill>
                <a:effectLst>
                  <a:outerShdw blurRad="50800" dist="38100" dir="2700000" algn="tl" rotWithShape="0">
                    <a:prstClr val="black">
                      <a:alpha val="40000"/>
                    </a:prstClr>
                  </a:outerShdw>
                </a:effectLst>
                <a:latin typeface="OCR A Extended" panose="02010509020102010303" pitchFamily="50" charset="0"/>
              </a:rPr>
              <a:t>17 </a:t>
            </a:r>
            <a:r>
              <a:rPr lang="en-US"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Short-tempered people do</a:t>
            </a:r>
            <a:endParaRPr kumimoji="0" lang="en-US"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ndParaRPr>
          </a:p>
        </p:txBody>
      </p:sp>
      <p:sp>
        <p:nvSpPr>
          <p:cNvPr id="14" name="WordArt 32">
            <a:extLst>
              <a:ext uri="{FF2B5EF4-FFF2-40B4-BE49-F238E27FC236}">
                <a16:creationId xmlns:a16="http://schemas.microsoft.com/office/drawing/2014/main" id="{EACBDA9E-ADA6-4933-9FFC-3B82BDBFD379}"/>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171850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15"/>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WordArt 32">
            <a:extLst>
              <a:ext uri="{FF2B5EF4-FFF2-40B4-BE49-F238E27FC236}">
                <a16:creationId xmlns:a16="http://schemas.microsoft.com/office/drawing/2014/main" id="{3491D12A-C92F-4F11-B083-B17E9C9CE18D}"/>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3" name="WordArt 32">
            <a:extLst>
              <a:ext uri="{FF2B5EF4-FFF2-40B4-BE49-F238E27FC236}">
                <a16:creationId xmlns:a16="http://schemas.microsoft.com/office/drawing/2014/main" id="{0645DCA8-D7CC-488F-9B2D-A096CF0ED7D5}"/>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193431" y="658635"/>
            <a:ext cx="8756303" cy="5432618"/>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rgbClr val="00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Proverbs 14:12-18</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foolish things, and schemers are hated. </a:t>
            </a:r>
            <a:r>
              <a:rPr kumimoji="0" lang="en-US" sz="3200" b="0" i="0" u="none" strike="noStrike" kern="1200" cap="none" spc="-300" normalizeH="0" baseline="3000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18 </a:t>
            </a:r>
            <a:r>
              <a:rPr kumimoji="0" lang="en-US" sz="3200"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Simpletons are clothed with foolishness, but the prudent are crowned with knowledge.</a:t>
            </a:r>
          </a:p>
        </p:txBody>
      </p:sp>
      <p:sp>
        <p:nvSpPr>
          <p:cNvPr id="14" name="WordArt 32">
            <a:extLst>
              <a:ext uri="{FF2B5EF4-FFF2-40B4-BE49-F238E27FC236}">
                <a16:creationId xmlns:a16="http://schemas.microsoft.com/office/drawing/2014/main" id="{C29E2F95-F758-4E18-8C62-71EA172D7B76}"/>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405983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2" name="Rectangle: Rounded Corners 1">
            <a:extLst>
              <a:ext uri="{FF2B5EF4-FFF2-40B4-BE49-F238E27FC236}">
                <a16:creationId xmlns:a16="http://schemas.microsoft.com/office/drawing/2014/main" id="{CC010B27-E30E-4259-B6F0-E6AFE2EDE638}"/>
              </a:ext>
            </a:extLst>
          </p:cNvPr>
          <p:cNvSpPr/>
          <p:nvPr/>
        </p:nvSpPr>
        <p:spPr>
          <a:xfrm>
            <a:off x="2007249" y="1832014"/>
            <a:ext cx="6278615" cy="2247618"/>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rgbClr val="000000">
              <a:alpha val="85882"/>
            </a:srgbClr>
          </a:solidFill>
          <a:effectLst>
            <a:glow rad="635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rPr>
              <a:t>Vs. 12</a:t>
            </a: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6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b="0" spc="-300" dirty="0">
                <a:solidFill>
                  <a:prstClr val="white"/>
                </a:solidFill>
                <a:effectLst>
                  <a:outerShdw blurRad="50800" dist="38100" dir="2700000" algn="tl" rotWithShape="0">
                    <a:prstClr val="black">
                      <a:alpha val="40000"/>
                    </a:prstClr>
                  </a:outerShdw>
                </a:effectLst>
                <a:latin typeface="OCR A Extended" panose="02010509020102010303" pitchFamily="50" charset="0"/>
              </a:rPr>
              <a:t>There is a path that seems right to a person, but in the end, it leads to death.</a:t>
            </a:r>
            <a:endParaRPr kumimoji="0" lang="en-US" b="0"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OCR A Extended" panose="02010509020102010303" pitchFamily="50" charset="0"/>
            </a:endParaRPr>
          </a:p>
        </p:txBody>
      </p:sp>
      <p:cxnSp>
        <p:nvCxnSpPr>
          <p:cNvPr id="11" name="Straight Connector 10">
            <a:extLst>
              <a:ext uri="{FF2B5EF4-FFF2-40B4-BE49-F238E27FC236}">
                <a16:creationId xmlns:a16="http://schemas.microsoft.com/office/drawing/2014/main" id="{64480505-5C4B-4E25-8294-1BEB9CBCB063}"/>
              </a:ext>
            </a:extLst>
          </p:cNvPr>
          <p:cNvCxnSpPr>
            <a:cxnSpLocks/>
          </p:cNvCxnSpPr>
          <p:nvPr/>
        </p:nvCxnSpPr>
        <p:spPr>
          <a:xfrm>
            <a:off x="1227556" y="1737884"/>
            <a:ext cx="0" cy="2509609"/>
          </a:xfrm>
          <a:prstGeom prst="line">
            <a:avLst/>
          </a:prstGeom>
          <a:ln w="542925">
            <a:solidFill>
              <a:schemeClr val="tx1"/>
            </a:solidFill>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WordArt 32">
            <a:extLst>
              <a:ext uri="{FF2B5EF4-FFF2-40B4-BE49-F238E27FC236}">
                <a16:creationId xmlns:a16="http://schemas.microsoft.com/office/drawing/2014/main" id="{95498F31-9257-4665-BE83-348059B50384}"/>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4" name="WordArt 32">
            <a:extLst>
              <a:ext uri="{FF2B5EF4-FFF2-40B4-BE49-F238E27FC236}">
                <a16:creationId xmlns:a16="http://schemas.microsoft.com/office/drawing/2014/main" id="{9E373BF0-7299-4730-94EB-9BE4F022E711}"/>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15" name="WordArt 32">
            <a:extLst>
              <a:ext uri="{FF2B5EF4-FFF2-40B4-BE49-F238E27FC236}">
                <a16:creationId xmlns:a16="http://schemas.microsoft.com/office/drawing/2014/main" id="{C71E86AB-93F8-40D9-BA40-45027D190D31}"/>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Tree>
    <p:extLst>
      <p:ext uri="{BB962C8B-B14F-4D97-AF65-F5344CB8AC3E}">
        <p14:creationId xmlns:p14="http://schemas.microsoft.com/office/powerpoint/2010/main" val="163779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158"/>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50"/>
                                        <p:tgtEl>
                                          <p:spTgt spid="11"/>
                                        </p:tgtEl>
                                      </p:cBhvr>
                                    </p:animEffect>
                                  </p:childTnLst>
                                </p:cTn>
                              </p:par>
                            </p:childTnLst>
                          </p:cTn>
                        </p:par>
                        <p:par>
                          <p:cTn id="8" fill="hold">
                            <p:stCondLst>
                              <p:cond delay="1408"/>
                            </p:stCondLst>
                            <p:childTnLst>
                              <p:par>
                                <p:cTn id="9" presetID="35" presetClass="emph" presetSubtype="0" fill="hold" nodeType="afterEffect">
                                  <p:stCondLst>
                                    <p:cond delay="0"/>
                                  </p:stCondLst>
                                  <p:childTnLst>
                                    <p:anim calcmode="discrete" valueType="str">
                                      <p:cBhvr>
                                        <p:cTn id="10"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1" fill="hold">
                            <p:stCondLst>
                              <p:cond delay="1608"/>
                            </p:stCondLst>
                            <p:childTnLst>
                              <p:par>
                                <p:cTn id="12" presetID="35" presetClass="emph" presetSubtype="0" fill="hold" nodeType="afterEffect">
                                  <p:stCondLst>
                                    <p:cond delay="0"/>
                                  </p:stCondLst>
                                  <p:childTnLst>
                                    <p:anim calcmode="discrete" valueType="str">
                                      <p:cBhvr>
                                        <p:cTn id="13"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4" fill="hold">
                            <p:stCondLst>
                              <p:cond delay="1808"/>
                            </p:stCondLst>
                            <p:childTnLst>
                              <p:par>
                                <p:cTn id="15" presetID="35" presetClass="emph" presetSubtype="0" fill="hold" nodeType="afterEffect">
                                  <p:stCondLst>
                                    <p:cond delay="0"/>
                                  </p:stCondLst>
                                  <p:childTnLst>
                                    <p:anim calcmode="discrete" valueType="str">
                                      <p:cBhvr>
                                        <p:cTn id="16" dur="200" fill="hold"/>
                                        <p:tgtEl>
                                          <p:spTgt spid="11"/>
                                        </p:tgtEl>
                                        <p:attrNameLst>
                                          <p:attrName>style.visibility</p:attrName>
                                        </p:attrNameLst>
                                      </p:cBhvr>
                                      <p:tavLst>
                                        <p:tav tm="0">
                                          <p:val>
                                            <p:strVal val="hidden"/>
                                          </p:val>
                                        </p:tav>
                                        <p:tav tm="50000">
                                          <p:val>
                                            <p:strVal val="visible"/>
                                          </p:val>
                                        </p:tav>
                                      </p:tavLst>
                                    </p:anim>
                                  </p:childTnLst>
                                </p:cTn>
                              </p:par>
                            </p:childTnLst>
                          </p:cTn>
                        </p:par>
                        <p:par>
                          <p:cTn id="17" fill="hold">
                            <p:stCondLst>
                              <p:cond delay="2008"/>
                            </p:stCondLst>
                            <p:childTnLst>
                              <p:par>
                                <p:cTn id="18" presetID="1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ppt_x</p:attrName>
                                        </p:attrNameLst>
                                      </p:cBhvr>
                                      <p:tavLst>
                                        <p:tav tm="0">
                                          <p:val>
                                            <p:strVal val="#ppt_x-#ppt_w*1.125000"/>
                                          </p:val>
                                        </p:tav>
                                        <p:tav tm="100000">
                                          <p:val>
                                            <p:strVal val="#ppt_x"/>
                                          </p:val>
                                        </p:tav>
                                      </p:tavLst>
                                    </p:anim>
                                    <p:animEffect transition="in" filter="wipe(righ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99636E-B158-4760-A398-CC88081357A9}"/>
              </a:ext>
            </a:extLst>
          </p:cNvPr>
          <p:cNvGrpSpPr/>
          <p:nvPr/>
        </p:nvGrpSpPr>
        <p:grpSpPr>
          <a:xfrm>
            <a:off x="5446683" y="6091253"/>
            <a:ext cx="3503051" cy="561972"/>
            <a:chOff x="-23709661" y="8433389"/>
            <a:chExt cx="14210222" cy="2279654"/>
          </a:xfrm>
        </p:grpSpPr>
        <p:pic>
          <p:nvPicPr>
            <p:cNvPr id="23" name="Picture 22">
              <a:extLst>
                <a:ext uri="{FF2B5EF4-FFF2-40B4-BE49-F238E27FC236}">
                  <a16:creationId xmlns:a16="http://schemas.microsoft.com/office/drawing/2014/main" id="{134FFF41-28C1-4C59-B635-B15B63947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38100" dir="2700000" algn="tl" rotWithShape="0">
                <a:prstClr val="black">
                  <a:alpha val="80000"/>
                </a:prstClr>
              </a:outerShdw>
            </a:effectLst>
          </p:spPr>
        </p:pic>
        <p:grpSp>
          <p:nvGrpSpPr>
            <p:cNvPr id="24" name="Group 2">
              <a:extLst>
                <a:ext uri="{FF2B5EF4-FFF2-40B4-BE49-F238E27FC236}">
                  <a16:creationId xmlns:a16="http://schemas.microsoft.com/office/drawing/2014/main" id="{103953D4-9770-45F5-9BF1-B8478F7E89AF}"/>
                </a:ext>
              </a:extLst>
            </p:cNvPr>
            <p:cNvGrpSpPr>
              <a:grpSpLocks/>
            </p:cNvGrpSpPr>
            <p:nvPr/>
          </p:nvGrpSpPr>
          <p:grpSpPr bwMode="auto">
            <a:xfrm>
              <a:off x="-19819983" y="9406814"/>
              <a:ext cx="10320544" cy="750787"/>
              <a:chOff x="694682174" y="824701425"/>
              <a:chExt cx="26817702" cy="1993701"/>
            </a:xfrm>
          </p:grpSpPr>
          <p:sp>
            <p:nvSpPr>
              <p:cNvPr id="25" name="WordArt 5">
                <a:extLst>
                  <a:ext uri="{FF2B5EF4-FFF2-40B4-BE49-F238E27FC236}">
                    <a16:creationId xmlns:a16="http://schemas.microsoft.com/office/drawing/2014/main" id="{863B915C-767B-4C91-80A4-9BA9D4F56723}"/>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3175">
                      <a:solidFill>
                        <a:srgbClr val="323232"/>
                      </a:solidFill>
                    </a:ln>
                    <a:gradFill flip="none" rotWithShape="1">
                      <a:gsLst>
                        <a:gs pos="0">
                          <a:srgbClr val="4472C4">
                            <a:lumMod val="5000"/>
                            <a:lumOff val="95000"/>
                          </a:srgbClr>
                        </a:gs>
                        <a:gs pos="74000">
                          <a:prstClr val="black">
                            <a:lumMod val="50000"/>
                            <a:lumOff val="50000"/>
                          </a:prstClr>
                        </a:gs>
                        <a:gs pos="83000">
                          <a:prstClr val="black">
                            <a:lumMod val="65000"/>
                            <a:lumOff val="35000"/>
                          </a:prstClr>
                        </a:gs>
                        <a:gs pos="100000">
                          <a:prstClr val="black"/>
                        </a:gs>
                      </a:gsLst>
                      <a:lin ang="5400000" scaled="1"/>
                      <a:tileRect/>
                    </a:gradFill>
                    <a:effectLst/>
                    <a:uLnTx/>
                    <a:uFillTx/>
                    <a:latin typeface="HelveticaNeue" panose="00000400000000000000" pitchFamily="2" charset="0"/>
                    <a:ea typeface="+mn-ea"/>
                    <a:cs typeface="+mn-cs"/>
                  </a:rPr>
                  <a:t>CHURCH</a:t>
                </a:r>
              </a:p>
            </p:txBody>
          </p:sp>
          <p:sp>
            <p:nvSpPr>
              <p:cNvPr id="26" name="WordArt 4">
                <a:extLst>
                  <a:ext uri="{FF2B5EF4-FFF2-40B4-BE49-F238E27FC236}">
                    <a16:creationId xmlns:a16="http://schemas.microsoft.com/office/drawing/2014/main" id="{93F41DF2-4E6C-4D0C-A53C-8906810132FE}"/>
                  </a:ext>
                </a:extLst>
              </p:cNvPr>
              <p:cNvSpPr>
                <a:spLocks noChangeArrowheads="1" noChangeShapeType="1" noTextEdit="1"/>
              </p:cNvSpPr>
              <p:nvPr/>
            </p:nvSpPr>
            <p:spPr bwMode="auto">
              <a:xfrm>
                <a:off x="694682174" y="824752496"/>
                <a:ext cx="14140797" cy="1893262"/>
              </a:xfrm>
              <a:prstGeom prst="rect">
                <a:avLst/>
              </a:prstGeom>
              <a:noFill/>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black">
                        <a:lumMod val="85000"/>
                        <a:lumOff val="15000"/>
                      </a:prstClr>
                    </a:solidFill>
                    <a:effectLst/>
                    <a:uLnTx/>
                    <a:uFillTx/>
                    <a:latin typeface="HelveticaNeue" panose="00000400000000000000" pitchFamily="2" charset="0"/>
                    <a:ea typeface="+mn-ea"/>
                    <a:cs typeface="+mn-cs"/>
                  </a:rPr>
                  <a:t>REMNANT</a:t>
                </a:r>
              </a:p>
            </p:txBody>
          </p:sp>
        </p:grpSp>
      </p:grpSp>
      <p:sp>
        <p:nvSpPr>
          <p:cNvPr id="15" name="Rectangle 14">
            <a:extLst>
              <a:ext uri="{FF2B5EF4-FFF2-40B4-BE49-F238E27FC236}">
                <a16:creationId xmlns:a16="http://schemas.microsoft.com/office/drawing/2014/main" id="{E04410C7-06B1-4A08-BDA9-BCDCF06A6D7C}"/>
              </a:ext>
            </a:extLst>
          </p:cNvPr>
          <p:cNvSpPr/>
          <p:nvPr/>
        </p:nvSpPr>
        <p:spPr>
          <a:xfrm>
            <a:off x="319371" y="924791"/>
            <a:ext cx="8320775" cy="543791"/>
          </a:xfrm>
          <a:custGeom>
            <a:avLst/>
            <a:gdLst>
              <a:gd name="connsiteX0" fmla="*/ 0 w 8385850"/>
              <a:gd name="connsiteY0" fmla="*/ 0 h 724100"/>
              <a:gd name="connsiteX1" fmla="*/ 8385850 w 8385850"/>
              <a:gd name="connsiteY1" fmla="*/ 0 h 724100"/>
              <a:gd name="connsiteX2" fmla="*/ 8385850 w 8385850"/>
              <a:gd name="connsiteY2" fmla="*/ 724100 h 724100"/>
              <a:gd name="connsiteX3" fmla="*/ 0 w 8385850"/>
              <a:gd name="connsiteY3" fmla="*/ 724100 h 724100"/>
              <a:gd name="connsiteX4" fmla="*/ 0 w 8385850"/>
              <a:gd name="connsiteY4" fmla="*/ 0 h 724100"/>
              <a:gd name="connsiteX0" fmla="*/ 0 w 8385850"/>
              <a:gd name="connsiteY0" fmla="*/ 0 h 724100"/>
              <a:gd name="connsiteX1" fmla="*/ 8385850 w 8385850"/>
              <a:gd name="connsiteY1" fmla="*/ 0 h 724100"/>
              <a:gd name="connsiteX2" fmla="*/ 8380264 w 8385850"/>
              <a:gd name="connsiteY2" fmla="*/ 108064 h 724100"/>
              <a:gd name="connsiteX3" fmla="*/ 8385850 w 8385850"/>
              <a:gd name="connsiteY3" fmla="*/ 724100 h 724100"/>
              <a:gd name="connsiteX4" fmla="*/ 0 w 8385850"/>
              <a:gd name="connsiteY4" fmla="*/ 724100 h 724100"/>
              <a:gd name="connsiteX5" fmla="*/ 0 w 8385850"/>
              <a:gd name="connsiteY5" fmla="*/ 0 h 72410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5850 w 8385850"/>
              <a:gd name="connsiteY2" fmla="*/ 1040 h 725140"/>
              <a:gd name="connsiteX3" fmla="*/ 8380264 w 8385850"/>
              <a:gd name="connsiteY3" fmla="*/ 109104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85850 w 8385850"/>
              <a:gd name="connsiteY3" fmla="*/ 725140 h 725140"/>
              <a:gd name="connsiteX4" fmla="*/ 0 w 8385850"/>
              <a:gd name="connsiteY4" fmla="*/ 725140 h 725140"/>
              <a:gd name="connsiteX5" fmla="*/ 0 w 8385850"/>
              <a:gd name="connsiteY5"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80264 w 8385850"/>
              <a:gd name="connsiteY2" fmla="*/ 109104 h 725140"/>
              <a:gd name="connsiteX3" fmla="*/ 8378868 w 8385850"/>
              <a:gd name="connsiteY3" fmla="*/ 167030 h 725140"/>
              <a:gd name="connsiteX4" fmla="*/ 8385850 w 8385850"/>
              <a:gd name="connsiteY4" fmla="*/ 725140 h 725140"/>
              <a:gd name="connsiteX5" fmla="*/ 0 w 8385850"/>
              <a:gd name="connsiteY5" fmla="*/ 725140 h 725140"/>
              <a:gd name="connsiteX6" fmla="*/ 0 w 8385850"/>
              <a:gd name="connsiteY6" fmla="*/ 1040 h 725140"/>
              <a:gd name="connsiteX0" fmla="*/ 0 w 8385850"/>
              <a:gd name="connsiteY0" fmla="*/ 1040 h 725140"/>
              <a:gd name="connsiteX1" fmla="*/ 8229596 w 8385850"/>
              <a:gd name="connsiteY1" fmla="*/ 0 h 725140"/>
              <a:gd name="connsiteX2" fmla="*/ 8378868 w 8385850"/>
              <a:gd name="connsiteY2" fmla="*/ 167030 h 725140"/>
              <a:gd name="connsiteX3" fmla="*/ 8385850 w 8385850"/>
              <a:gd name="connsiteY3" fmla="*/ 725140 h 725140"/>
              <a:gd name="connsiteX4" fmla="*/ 0 w 8385850"/>
              <a:gd name="connsiteY4" fmla="*/ 725140 h 725140"/>
              <a:gd name="connsiteX5" fmla="*/ 0 w 8385850"/>
              <a:gd name="connsiteY5" fmla="*/ 1040 h 7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850" h="725140">
                <a:moveTo>
                  <a:pt x="0" y="1040"/>
                </a:moveTo>
                <a:lnTo>
                  <a:pt x="8229596" y="0"/>
                </a:lnTo>
                <a:lnTo>
                  <a:pt x="8378868" y="167030"/>
                </a:lnTo>
                <a:cubicBezTo>
                  <a:pt x="8381195" y="353067"/>
                  <a:pt x="8383523" y="539103"/>
                  <a:pt x="8385850" y="725140"/>
                </a:cubicBezTo>
                <a:lnTo>
                  <a:pt x="0" y="725140"/>
                </a:lnTo>
                <a:lnTo>
                  <a:pt x="0" y="1040"/>
                </a:lnTo>
                <a:close/>
              </a:path>
            </a:pathLst>
          </a:custGeom>
          <a:solidFill>
            <a:schemeClr val="bg1">
              <a:alpha val="69804"/>
            </a:schemeClr>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ordArt 2">
            <a:extLst>
              <a:ext uri="{FF2B5EF4-FFF2-40B4-BE49-F238E27FC236}">
                <a16:creationId xmlns:a16="http://schemas.microsoft.com/office/drawing/2014/main" id="{C04C7FCC-C423-48E7-9E9A-158A84215CD7}"/>
              </a:ext>
            </a:extLst>
          </p:cNvPr>
          <p:cNvSpPr>
            <a:spLocks noChangeArrowheads="1" noChangeShapeType="1" noTextEdit="1"/>
          </p:cNvSpPr>
          <p:nvPr/>
        </p:nvSpPr>
        <p:spPr bwMode="auto">
          <a:xfrm>
            <a:off x="742001" y="1044846"/>
            <a:ext cx="7685408" cy="314467"/>
          </a:xfrm>
          <a:prstGeom prst="rect">
            <a:avLst/>
          </a:prstGeom>
          <a:effectLst>
            <a:glow rad="228600">
              <a:schemeClr val="accent1">
                <a:satMod val="175000"/>
                <a:alpha val="40000"/>
              </a:schemeClr>
            </a:glow>
          </a:effectLst>
          <a:scene3d>
            <a:camera prst="perspectiveHeroicExtremeRightFacing" fov="0">
              <a:rot lat="0" lon="0" rev="0"/>
            </a:camera>
            <a:lightRig rig="threePt" dir="t"/>
          </a:scene3d>
        </p:spPr>
        <p:txBody>
          <a:bodyPr wrap="none" fromWordArt="1">
            <a:prstTxWarp prst="textPlain">
              <a:avLst>
                <a:gd name="adj" fmla="val 50000"/>
              </a:avLst>
            </a:prstTxWarp>
            <a:sp3d extrusionH="57150" prstMaterial="metal">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383838"/>
                </a:solidFill>
                <a:effectLst>
                  <a:glow rad="139700">
                    <a:prstClr val="white">
                      <a:alpha val="72000"/>
                    </a:prstClr>
                  </a:glow>
                  <a:outerShdw blurRad="50800" dist="38100" dir="2700000" algn="tl" rotWithShape="0">
                    <a:prstClr val="black">
                      <a:alpha val="40000"/>
                    </a:prstClr>
                  </a:outerShdw>
                </a:effectLst>
                <a:uLnTx/>
                <a:uFillTx/>
                <a:latin typeface="Helvetica Neue" pitchFamily="2" charset="0"/>
                <a:ea typeface="+mn-ea"/>
                <a:cs typeface="+mn-cs"/>
              </a:rPr>
              <a:t>WE CANNOT TRUST OUR FEELINGS</a:t>
            </a:r>
          </a:p>
        </p:txBody>
      </p:sp>
      <p:sp>
        <p:nvSpPr>
          <p:cNvPr id="14" name="Rectangle 13">
            <a:extLst>
              <a:ext uri="{FF2B5EF4-FFF2-40B4-BE49-F238E27FC236}">
                <a16:creationId xmlns:a16="http://schemas.microsoft.com/office/drawing/2014/main" id="{6DA97568-8977-460F-B17B-FD00333F2165}"/>
              </a:ext>
            </a:extLst>
          </p:cNvPr>
          <p:cNvSpPr/>
          <p:nvPr/>
        </p:nvSpPr>
        <p:spPr>
          <a:xfrm>
            <a:off x="388711" y="978567"/>
            <a:ext cx="211837" cy="427495"/>
          </a:xfrm>
          <a:prstGeom prst="rect">
            <a:avLst/>
          </a:prstGeom>
          <a:solidFill>
            <a:schemeClr val="tx1">
              <a:alpha val="69804"/>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WordArt 32">
            <a:extLst>
              <a:ext uri="{FF2B5EF4-FFF2-40B4-BE49-F238E27FC236}">
                <a16:creationId xmlns:a16="http://schemas.microsoft.com/office/drawing/2014/main" id="{C78B8E6E-17A2-4648-BE7D-627E188AD75E}"/>
              </a:ext>
            </a:extLst>
          </p:cNvPr>
          <p:cNvSpPr>
            <a:spLocks noChangeArrowheads="1" noChangeShapeType="1" noTextEdit="1"/>
          </p:cNvSpPr>
          <p:nvPr/>
        </p:nvSpPr>
        <p:spPr bwMode="auto">
          <a:xfrm>
            <a:off x="6952197" y="346284"/>
            <a:ext cx="1997535"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@JEREMIAHVIK</a:t>
            </a:r>
          </a:p>
        </p:txBody>
      </p:sp>
      <p:sp>
        <p:nvSpPr>
          <p:cNvPr id="18" name="WordArt 32">
            <a:extLst>
              <a:ext uri="{FF2B5EF4-FFF2-40B4-BE49-F238E27FC236}">
                <a16:creationId xmlns:a16="http://schemas.microsoft.com/office/drawing/2014/main" id="{C887F29E-32F6-46EF-8A55-1491E38BDEDB}"/>
              </a:ext>
            </a:extLst>
          </p:cNvPr>
          <p:cNvSpPr>
            <a:spLocks noChangeArrowheads="1" noChangeShapeType="1" noTextEdit="1"/>
          </p:cNvSpPr>
          <p:nvPr/>
        </p:nvSpPr>
        <p:spPr bwMode="auto">
          <a:xfrm>
            <a:off x="193431" y="6311720"/>
            <a:ext cx="167934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#GETSMART</a:t>
            </a:r>
          </a:p>
        </p:txBody>
      </p:sp>
      <p:sp>
        <p:nvSpPr>
          <p:cNvPr id="27" name="WordArt 32">
            <a:extLst>
              <a:ext uri="{FF2B5EF4-FFF2-40B4-BE49-F238E27FC236}">
                <a16:creationId xmlns:a16="http://schemas.microsoft.com/office/drawing/2014/main" id="{A80224BC-2D7B-4DCA-B306-E017F7447E7B}"/>
              </a:ext>
            </a:extLst>
          </p:cNvPr>
          <p:cNvSpPr>
            <a:spLocks noChangeArrowheads="1" noChangeShapeType="1" noTextEdit="1"/>
          </p:cNvSpPr>
          <p:nvPr/>
        </p:nvSpPr>
        <p:spPr bwMode="auto">
          <a:xfrm>
            <a:off x="193431" y="346284"/>
            <a:ext cx="2141454" cy="199996"/>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rPr>
              <a:t>#</a:t>
            </a:r>
            <a:r>
              <a:rPr lang="en-US" sz="3600" b="0" kern="10" noProof="0" dirty="0">
                <a:ln w="3175" algn="ctr">
                  <a:noFill/>
                  <a:round/>
                  <a:headEnd/>
                  <a:tailEnd/>
                </a:ln>
                <a:solidFill>
                  <a:prstClr val="white"/>
                </a:solidFill>
                <a:effectLst>
                  <a:outerShdw blurRad="25400" dist="12700" dir="2700000" algn="tl">
                    <a:srgbClr val="000000">
                      <a:alpha val="85000"/>
                    </a:srgbClr>
                  </a:outerShdw>
                </a:effectLst>
                <a:latin typeface="Helvetica" panose="02000500000000000000" pitchFamily="2" charset="0"/>
              </a:rPr>
              <a:t>THEOLDTRICK</a:t>
            </a:r>
            <a:endParaRPr kumimoji="0" lang="en-US" sz="3600" b="0" i="0" u="none" strike="noStrike" kern="10" cap="none" spc="0" normalizeH="0" baseline="0" noProof="0" dirty="0">
              <a:ln w="3175" algn="ctr">
                <a:noFill/>
                <a:round/>
                <a:headEnd/>
                <a:tailEnd/>
              </a:ln>
              <a:solidFill>
                <a:prstClr val="white"/>
              </a:solidFill>
              <a:effectLst>
                <a:outerShdw blurRad="25400" dist="12700" dir="2700000" algn="tl">
                  <a:srgbClr val="000000">
                    <a:alpha val="85000"/>
                  </a:srgbClr>
                </a:outerShdw>
              </a:effectLst>
              <a:uLnTx/>
              <a:uFillTx/>
              <a:latin typeface="Helvetica" panose="02000500000000000000" pitchFamily="2" charset="0"/>
              <a:ea typeface="+mn-ea"/>
              <a:cs typeface="+mn-cs"/>
            </a:endParaRPr>
          </a:p>
        </p:txBody>
      </p:sp>
      <p:sp>
        <p:nvSpPr>
          <p:cNvPr id="17" name="Rectangle: Rounded Corners 1">
            <a:extLst>
              <a:ext uri="{FF2B5EF4-FFF2-40B4-BE49-F238E27FC236}">
                <a16:creationId xmlns:a16="http://schemas.microsoft.com/office/drawing/2014/main" id="{7EDB12F5-CED2-4278-978D-0939977E1371}"/>
              </a:ext>
            </a:extLst>
          </p:cNvPr>
          <p:cNvSpPr/>
          <p:nvPr/>
        </p:nvSpPr>
        <p:spPr>
          <a:xfrm>
            <a:off x="1736785" y="1979260"/>
            <a:ext cx="6903357" cy="2878490"/>
          </a:xfrm>
          <a:custGeom>
            <a:avLst/>
            <a:gdLst>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 name="connsiteX0" fmla="*/ 0 w 8756303"/>
              <a:gd name="connsiteY0" fmla="*/ 272593 h 5300267"/>
              <a:gd name="connsiteX1" fmla="*/ 272593 w 8756303"/>
              <a:gd name="connsiteY1" fmla="*/ 0 h 5300267"/>
              <a:gd name="connsiteX2" fmla="*/ 8483710 w 8756303"/>
              <a:gd name="connsiteY2" fmla="*/ 0 h 5300267"/>
              <a:gd name="connsiteX3" fmla="*/ 8756303 w 8756303"/>
              <a:gd name="connsiteY3" fmla="*/ 272593 h 5300267"/>
              <a:gd name="connsiteX4" fmla="*/ 8756303 w 8756303"/>
              <a:gd name="connsiteY4" fmla="*/ 5027674 h 5300267"/>
              <a:gd name="connsiteX5" fmla="*/ 8483710 w 8756303"/>
              <a:gd name="connsiteY5" fmla="*/ 5300267 h 5300267"/>
              <a:gd name="connsiteX6" fmla="*/ 272593 w 8756303"/>
              <a:gd name="connsiteY6" fmla="*/ 5300267 h 5300267"/>
              <a:gd name="connsiteX7" fmla="*/ 0 w 8756303"/>
              <a:gd name="connsiteY7" fmla="*/ 5027674 h 5300267"/>
              <a:gd name="connsiteX8" fmla="*/ 0 w 8756303"/>
              <a:gd name="connsiteY8" fmla="*/ 272593 h 53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303" h="5300267">
                <a:moveTo>
                  <a:pt x="0" y="272593"/>
                </a:moveTo>
                <a:lnTo>
                  <a:pt x="272593" y="0"/>
                </a:lnTo>
                <a:lnTo>
                  <a:pt x="8483710" y="0"/>
                </a:lnTo>
                <a:lnTo>
                  <a:pt x="8756303" y="272593"/>
                </a:lnTo>
                <a:lnTo>
                  <a:pt x="8756303" y="5027674"/>
                </a:lnTo>
                <a:lnTo>
                  <a:pt x="8483710" y="5300267"/>
                </a:lnTo>
                <a:lnTo>
                  <a:pt x="272593" y="5300267"/>
                </a:lnTo>
                <a:lnTo>
                  <a:pt x="0" y="5027674"/>
                </a:lnTo>
                <a:lnTo>
                  <a:pt x="0" y="272593"/>
                </a:lnTo>
                <a:close/>
              </a:path>
            </a:pathLst>
          </a:custGeom>
          <a:solidFill>
            <a:schemeClr val="bg1">
              <a:alpha val="85882"/>
            </a:schemeClr>
          </a:solidFill>
          <a:effectLst>
            <a:glow rad="762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z="400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Jeremiah 17:9</a:t>
            </a:r>
            <a:endParaRPr kumimoji="0" lang="en-US" sz="40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ndParaRPr>
          </a:p>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a:p>
            <a:pPr lvl="0" algn="l">
              <a:lnSpc>
                <a:spcPct val="80000"/>
              </a:lnSpc>
              <a:defRPr/>
            </a:pPr>
            <a:r>
              <a:rPr lang="en-US" sz="3600" b="0" spc="-300" dirty="0">
                <a:solidFill>
                  <a:sysClr val="windowText" lastClr="000000"/>
                </a:solidFill>
                <a:effectLst>
                  <a:outerShdw blurRad="50800" dist="38100" dir="2700000" algn="tl" rotWithShape="0">
                    <a:prstClr val="black">
                      <a:alpha val="40000"/>
                    </a:prstClr>
                  </a:outerShdw>
                </a:effectLst>
                <a:latin typeface="OCR A Extended" panose="02010509020102010303" pitchFamily="50" charset="0"/>
              </a:rPr>
              <a:t>The human heart is deceitful above all things, and desperately sick; who can understand it?</a:t>
            </a:r>
            <a:endParaRPr kumimoji="0" lang="en-US" sz="3600" b="0" i="0" u="none" strike="noStrike" kern="1200" cap="none" spc="-30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OCR A Extended" panose="02010509020102010303" pitchFamily="50" charset="0"/>
              <a:ea typeface="+mn-ea"/>
              <a:cs typeface="+mn-cs"/>
            </a:endParaRPr>
          </a:p>
        </p:txBody>
      </p:sp>
      <p:cxnSp>
        <p:nvCxnSpPr>
          <p:cNvPr id="28" name="Straight Connector 27">
            <a:extLst>
              <a:ext uri="{FF2B5EF4-FFF2-40B4-BE49-F238E27FC236}">
                <a16:creationId xmlns:a16="http://schemas.microsoft.com/office/drawing/2014/main" id="{FD134AAB-5042-4AB7-9552-C669E820C1D1}"/>
              </a:ext>
            </a:extLst>
          </p:cNvPr>
          <p:cNvCxnSpPr>
            <a:cxnSpLocks/>
          </p:cNvCxnSpPr>
          <p:nvPr/>
        </p:nvCxnSpPr>
        <p:spPr>
          <a:xfrm>
            <a:off x="941063" y="1900629"/>
            <a:ext cx="0" cy="3122624"/>
          </a:xfrm>
          <a:prstGeom prst="line">
            <a:avLst/>
          </a:prstGeom>
          <a:ln w="542925">
            <a:solidFill>
              <a:schemeClr val="bg1"/>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5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ppt_x</p:attrName>
                                        </p:attrNameLst>
                                      </p:cBhvr>
                                      <p:tavLst>
                                        <p:tav tm="0">
                                          <p:val>
                                            <p:strVal val="#ppt_x-#ppt_w/2"/>
                                          </p:val>
                                        </p:tav>
                                        <p:tav tm="100000">
                                          <p:val>
                                            <p:strVal val="#ppt_x"/>
                                          </p:val>
                                        </p:tav>
                                      </p:tavLst>
                                    </p:anim>
                                    <p:anim calcmode="lin" valueType="num">
                                      <p:cBhvr>
                                        <p:cTn id="8" dur="250" fill="hold"/>
                                        <p:tgtEl>
                                          <p:spTgt spid="15"/>
                                        </p:tgtEl>
                                        <p:attrNameLst>
                                          <p:attrName>ppt_y</p:attrName>
                                        </p:attrNameLst>
                                      </p:cBhvr>
                                      <p:tavLst>
                                        <p:tav tm="0">
                                          <p:val>
                                            <p:strVal val="#ppt_y"/>
                                          </p:val>
                                        </p:tav>
                                        <p:tav tm="100000">
                                          <p:val>
                                            <p:strVal val="#ppt_y"/>
                                          </p:val>
                                        </p:tav>
                                      </p:tavLst>
                                    </p:anim>
                                    <p:anim calcmode="lin" valueType="num">
                                      <p:cBhvr>
                                        <p:cTn id="9" dur="250" fill="hold"/>
                                        <p:tgtEl>
                                          <p:spTgt spid="15"/>
                                        </p:tgtEl>
                                        <p:attrNameLst>
                                          <p:attrName>ppt_w</p:attrName>
                                        </p:attrNameLst>
                                      </p:cBhvr>
                                      <p:tavLst>
                                        <p:tav tm="0">
                                          <p:val>
                                            <p:fltVal val="0"/>
                                          </p:val>
                                        </p:tav>
                                        <p:tav tm="100000">
                                          <p:val>
                                            <p:strVal val="#ppt_w"/>
                                          </p:val>
                                        </p:tav>
                                      </p:tavLst>
                                    </p:anim>
                                    <p:anim calcmode="lin" valueType="num">
                                      <p:cBhvr>
                                        <p:cTn id="10" dur="250" fill="hold"/>
                                        <p:tgtEl>
                                          <p:spTgt spid="15"/>
                                        </p:tgtEl>
                                        <p:attrNameLst>
                                          <p:attrName>ppt_h</p:attrName>
                                        </p:attrNameLst>
                                      </p:cBhvr>
                                      <p:tavLst>
                                        <p:tav tm="0">
                                          <p:val>
                                            <p:strVal val="#ppt_h"/>
                                          </p:val>
                                        </p:tav>
                                        <p:tav tm="100000">
                                          <p:val>
                                            <p:strVal val="#ppt_h"/>
                                          </p:val>
                                        </p:tav>
                                      </p:tavLst>
                                    </p:anim>
                                  </p:childTnLst>
                                </p:cTn>
                              </p:par>
                            </p:childTnLst>
                          </p:cTn>
                        </p:par>
                        <p:par>
                          <p:cTn id="11" fill="hold">
                            <p:stCondLst>
                              <p:cond delay="25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50"/>
                                        <p:tgtEl>
                                          <p:spTgt spid="14"/>
                                        </p:tgtEl>
                                      </p:cBhvr>
                                    </p:animEffect>
                                  </p:childTnLst>
                                </p:cTn>
                              </p:par>
                            </p:childTnLst>
                          </p:cTn>
                        </p:par>
                        <p:par>
                          <p:cTn id="15" fill="hold">
                            <p:stCondLst>
                              <p:cond delay="500"/>
                            </p:stCondLst>
                            <p:childTnLst>
                              <p:par>
                                <p:cTn id="16" presetID="35" presetClass="emph" presetSubtype="0" fill="hold" grpId="1" nodeType="afterEffect">
                                  <p:stCondLst>
                                    <p:cond delay="0"/>
                                  </p:stCondLst>
                                  <p:childTnLst>
                                    <p:anim calcmode="discrete" valueType="str">
                                      <p:cBhvr>
                                        <p:cTn id="17" dur="200" fill="hold"/>
                                        <p:tgtEl>
                                          <p:spTgt spid="14"/>
                                        </p:tgtEl>
                                        <p:attrNameLst>
                                          <p:attrName>style.visibility</p:attrName>
                                        </p:attrNameLst>
                                      </p:cBhvr>
                                      <p:tavLst>
                                        <p:tav tm="0">
                                          <p:val>
                                            <p:strVal val="hidden"/>
                                          </p:val>
                                        </p:tav>
                                        <p:tav tm="50000">
                                          <p:val>
                                            <p:strVal val="visible"/>
                                          </p:val>
                                        </p:tav>
                                      </p:tavLst>
                                    </p:anim>
                                  </p:childTnLst>
                                </p:cTn>
                              </p:par>
                            </p:childTnLst>
                          </p:cTn>
                        </p:par>
                        <p:par>
                          <p:cTn id="18" fill="hold">
                            <p:stCondLst>
                              <p:cond delay="700"/>
                            </p:stCondLst>
                            <p:childTnLst>
                              <p:par>
                                <p:cTn id="19" presetID="35" presetClass="emph" presetSubtype="0" fill="hold" grpId="2" nodeType="afterEffect">
                                  <p:stCondLst>
                                    <p:cond delay="0"/>
                                  </p:stCondLst>
                                  <p:childTnLst>
                                    <p:anim calcmode="discrete" valueType="str">
                                      <p:cBhvr>
                                        <p:cTn id="20" dur="200" fill="hold"/>
                                        <p:tgtEl>
                                          <p:spTgt spid="14"/>
                                        </p:tgtEl>
                                        <p:attrNameLst>
                                          <p:attrName>style.visibility</p:attrName>
                                        </p:attrNameLst>
                                      </p:cBhvr>
                                      <p:tavLst>
                                        <p:tav tm="0">
                                          <p:val>
                                            <p:strVal val="hidden"/>
                                          </p:val>
                                        </p:tav>
                                        <p:tav tm="50000">
                                          <p:val>
                                            <p:strVal val="visible"/>
                                          </p:val>
                                        </p:tav>
                                      </p:tavLst>
                                    </p:anim>
                                  </p:childTnLst>
                                </p:cTn>
                              </p:par>
                              <p:par>
                                <p:cTn id="21" presetID="22" presetClass="entr" presetSubtype="8" fill="hold" grpId="0"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5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250"/>
                                        <p:tgtEl>
                                          <p:spTgt spid="28"/>
                                        </p:tgtEl>
                                      </p:cBhvr>
                                    </p:animEffect>
                                  </p:childTnLst>
                                </p:cTn>
                              </p:par>
                            </p:childTnLst>
                          </p:cTn>
                        </p:par>
                        <p:par>
                          <p:cTn id="29" fill="hold">
                            <p:stCondLst>
                              <p:cond delay="250"/>
                            </p:stCondLst>
                            <p:childTnLst>
                              <p:par>
                                <p:cTn id="30" presetID="35" presetClass="emph" presetSubtype="0" fill="hold" nodeType="afterEffect">
                                  <p:stCondLst>
                                    <p:cond delay="0"/>
                                  </p:stCondLst>
                                  <p:childTnLst>
                                    <p:anim calcmode="discrete" valueType="str">
                                      <p:cBhvr>
                                        <p:cTn id="31" dur="200" fill="hold"/>
                                        <p:tgtEl>
                                          <p:spTgt spid="28"/>
                                        </p:tgtEl>
                                        <p:attrNameLst>
                                          <p:attrName>style.visibility</p:attrName>
                                        </p:attrNameLst>
                                      </p:cBhvr>
                                      <p:tavLst>
                                        <p:tav tm="0">
                                          <p:val>
                                            <p:strVal val="hidden"/>
                                          </p:val>
                                        </p:tav>
                                        <p:tav tm="50000">
                                          <p:val>
                                            <p:strVal val="visible"/>
                                          </p:val>
                                        </p:tav>
                                      </p:tavLst>
                                    </p:anim>
                                  </p:childTnLst>
                                </p:cTn>
                              </p:par>
                            </p:childTnLst>
                          </p:cTn>
                        </p:par>
                        <p:par>
                          <p:cTn id="32" fill="hold">
                            <p:stCondLst>
                              <p:cond delay="450"/>
                            </p:stCondLst>
                            <p:childTnLst>
                              <p:par>
                                <p:cTn id="33" presetID="35" presetClass="emph" presetSubtype="0" fill="hold" nodeType="afterEffect">
                                  <p:stCondLst>
                                    <p:cond delay="0"/>
                                  </p:stCondLst>
                                  <p:childTnLst>
                                    <p:anim calcmode="discrete" valueType="str">
                                      <p:cBhvr>
                                        <p:cTn id="34" dur="200" fill="hold"/>
                                        <p:tgtEl>
                                          <p:spTgt spid="28"/>
                                        </p:tgtEl>
                                        <p:attrNameLst>
                                          <p:attrName>style.visibility</p:attrName>
                                        </p:attrNameLst>
                                      </p:cBhvr>
                                      <p:tavLst>
                                        <p:tav tm="0">
                                          <p:val>
                                            <p:strVal val="hidden"/>
                                          </p:val>
                                        </p:tav>
                                        <p:tav tm="50000">
                                          <p:val>
                                            <p:strVal val="visible"/>
                                          </p:val>
                                        </p:tav>
                                      </p:tavLst>
                                    </p:anim>
                                  </p:childTnLst>
                                </p:cTn>
                              </p:par>
                            </p:childTnLst>
                          </p:cTn>
                        </p:par>
                        <p:par>
                          <p:cTn id="35" fill="hold">
                            <p:stCondLst>
                              <p:cond delay="650"/>
                            </p:stCondLst>
                            <p:childTnLst>
                              <p:par>
                                <p:cTn id="36" presetID="35" presetClass="emph" presetSubtype="0" fill="hold" nodeType="afterEffect">
                                  <p:stCondLst>
                                    <p:cond delay="0"/>
                                  </p:stCondLst>
                                  <p:childTnLst>
                                    <p:anim calcmode="discrete" valueType="str">
                                      <p:cBhvr>
                                        <p:cTn id="37" dur="200" fill="hold"/>
                                        <p:tgtEl>
                                          <p:spTgt spid="28"/>
                                        </p:tgtEl>
                                        <p:attrNameLst>
                                          <p:attrName>style.visibility</p:attrName>
                                        </p:attrNameLst>
                                      </p:cBhvr>
                                      <p:tavLst>
                                        <p:tav tm="0">
                                          <p:val>
                                            <p:strVal val="hidden"/>
                                          </p:val>
                                        </p:tav>
                                        <p:tav tm="50000">
                                          <p:val>
                                            <p:strVal val="visible"/>
                                          </p:val>
                                        </p:tav>
                                      </p:tavLst>
                                    </p:anim>
                                  </p:childTnLst>
                                </p:cTn>
                              </p:par>
                            </p:childTnLst>
                          </p:cTn>
                        </p:par>
                        <p:par>
                          <p:cTn id="38" fill="hold">
                            <p:stCondLst>
                              <p:cond delay="850"/>
                            </p:stCondLst>
                            <p:childTnLst>
                              <p:par>
                                <p:cTn id="39" presetID="1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p:tgtEl>
                                          <p:spTgt spid="17"/>
                                        </p:tgtEl>
                                        <p:attrNameLst>
                                          <p:attrName>ppt_x</p:attrName>
                                        </p:attrNameLst>
                                      </p:cBhvr>
                                      <p:tavLst>
                                        <p:tav tm="0">
                                          <p:val>
                                            <p:strVal val="#ppt_x-#ppt_w*1.125000"/>
                                          </p:val>
                                        </p:tav>
                                        <p:tav tm="100000">
                                          <p:val>
                                            <p:strVal val="#ppt_x"/>
                                          </p:val>
                                        </p:tav>
                                      </p:tavLst>
                                    </p:anim>
                                    <p:animEffect transition="in" filter="wipe(righ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animBg="1"/>
      <p:bldP spid="14" grpId="1" animBg="1"/>
      <p:bldP spid="14" grpId="2" animBg="1"/>
      <p:bldP spid="17" grpId="0" animBg="1"/>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2022</TotalTime>
  <Words>1487</Words>
  <Application>Microsoft Office PowerPoint</Application>
  <PresentationFormat>On-screen Show (4:3)</PresentationFormat>
  <Paragraphs>289</Paragraphs>
  <Slides>35</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Helvetica</vt:lpstr>
      <vt:lpstr>Helvetica Neue</vt:lpstr>
      <vt:lpstr>HelveticaNeue</vt:lpstr>
      <vt:lpstr>OCR A Extended</vt:lpstr>
      <vt:lpstr>Times New Roman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Jeremiah Vik</dc:creator>
  <cp:lastModifiedBy>Jerry Godsey</cp:lastModifiedBy>
  <cp:revision>18414</cp:revision>
  <cp:lastPrinted>2020-03-08T07:13:43Z</cp:lastPrinted>
  <dcterms:created xsi:type="dcterms:W3CDTF">2004-01-21T04:50:01Z</dcterms:created>
  <dcterms:modified xsi:type="dcterms:W3CDTF">2020-03-09T17:18:50Z</dcterms:modified>
</cp:coreProperties>
</file>