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535229" r:id="rId1"/>
  </p:sldMasterIdLst>
  <p:notesMasterIdLst>
    <p:notesMasterId r:id="rId38"/>
  </p:notesMasterIdLst>
  <p:handoutMasterIdLst>
    <p:handoutMasterId r:id="rId39"/>
  </p:handoutMasterIdLst>
  <p:sldIdLst>
    <p:sldId id="56557" r:id="rId2"/>
    <p:sldId id="56565" r:id="rId3"/>
    <p:sldId id="56566" r:id="rId4"/>
    <p:sldId id="56567" r:id="rId5"/>
    <p:sldId id="56568" r:id="rId6"/>
    <p:sldId id="56569" r:id="rId7"/>
    <p:sldId id="56570" r:id="rId8"/>
    <p:sldId id="56571" r:id="rId9"/>
    <p:sldId id="56572" r:id="rId10"/>
    <p:sldId id="56573" r:id="rId11"/>
    <p:sldId id="56574" r:id="rId12"/>
    <p:sldId id="56575" r:id="rId13"/>
    <p:sldId id="56576" r:id="rId14"/>
    <p:sldId id="56577" r:id="rId15"/>
    <p:sldId id="56578" r:id="rId16"/>
    <p:sldId id="56579" r:id="rId17"/>
    <p:sldId id="56580" r:id="rId18"/>
    <p:sldId id="56581" r:id="rId19"/>
    <p:sldId id="56582" r:id="rId20"/>
    <p:sldId id="56583" r:id="rId21"/>
    <p:sldId id="56584" r:id="rId22"/>
    <p:sldId id="56585" r:id="rId23"/>
    <p:sldId id="56586" r:id="rId24"/>
    <p:sldId id="56587" r:id="rId25"/>
    <p:sldId id="56588" r:id="rId26"/>
    <p:sldId id="56589" r:id="rId27"/>
    <p:sldId id="56590" r:id="rId28"/>
    <p:sldId id="56591" r:id="rId29"/>
    <p:sldId id="56592" r:id="rId30"/>
    <p:sldId id="56593" r:id="rId31"/>
    <p:sldId id="56594" r:id="rId32"/>
    <p:sldId id="56595" r:id="rId33"/>
    <p:sldId id="56596" r:id="rId34"/>
    <p:sldId id="56597" r:id="rId35"/>
    <p:sldId id="56598" r:id="rId36"/>
    <p:sldId id="56563" r:id="rId37"/>
  </p:sldIdLst>
  <p:sldSz cx="9144000" cy="6858000" type="screen4x3"/>
  <p:notesSz cx="6950075" cy="9236075"/>
  <p:defaultTextStyle>
    <a:defPPr>
      <a:defRPr lang="en-US"/>
    </a:defPPr>
    <a:lvl1pPr algn="ctr" rtl="0" fontAlgn="base">
      <a:spcBef>
        <a:spcPct val="0"/>
      </a:spcBef>
      <a:spcAft>
        <a:spcPct val="0"/>
      </a:spcAft>
      <a:defRPr sz="3200" b="1" kern="1200">
        <a:solidFill>
          <a:schemeClr val="tx1"/>
        </a:solidFill>
        <a:latin typeface="Calibri" pitchFamily="34" charset="0"/>
        <a:ea typeface="+mn-ea"/>
        <a:cs typeface="+mn-cs"/>
      </a:defRPr>
    </a:lvl1pPr>
    <a:lvl2pPr marL="457200" algn="ctr" rtl="0" fontAlgn="base">
      <a:spcBef>
        <a:spcPct val="0"/>
      </a:spcBef>
      <a:spcAft>
        <a:spcPct val="0"/>
      </a:spcAft>
      <a:defRPr sz="3200" b="1" kern="1200">
        <a:solidFill>
          <a:schemeClr val="tx1"/>
        </a:solidFill>
        <a:latin typeface="Calibri" pitchFamily="34" charset="0"/>
        <a:ea typeface="+mn-ea"/>
        <a:cs typeface="+mn-cs"/>
      </a:defRPr>
    </a:lvl2pPr>
    <a:lvl3pPr marL="914400" algn="ctr" rtl="0" fontAlgn="base">
      <a:spcBef>
        <a:spcPct val="0"/>
      </a:spcBef>
      <a:spcAft>
        <a:spcPct val="0"/>
      </a:spcAft>
      <a:defRPr sz="3200" b="1" kern="1200">
        <a:solidFill>
          <a:schemeClr val="tx1"/>
        </a:solidFill>
        <a:latin typeface="Calibri" pitchFamily="34" charset="0"/>
        <a:ea typeface="+mn-ea"/>
        <a:cs typeface="+mn-cs"/>
      </a:defRPr>
    </a:lvl3pPr>
    <a:lvl4pPr marL="1371600" algn="ctr" rtl="0" fontAlgn="base">
      <a:spcBef>
        <a:spcPct val="0"/>
      </a:spcBef>
      <a:spcAft>
        <a:spcPct val="0"/>
      </a:spcAft>
      <a:defRPr sz="3200" b="1" kern="1200">
        <a:solidFill>
          <a:schemeClr val="tx1"/>
        </a:solidFill>
        <a:latin typeface="Calibri" pitchFamily="34" charset="0"/>
        <a:ea typeface="+mn-ea"/>
        <a:cs typeface="+mn-cs"/>
      </a:defRPr>
    </a:lvl4pPr>
    <a:lvl5pPr marL="1828800" algn="ctr" rtl="0" fontAlgn="base">
      <a:spcBef>
        <a:spcPct val="0"/>
      </a:spcBef>
      <a:spcAft>
        <a:spcPct val="0"/>
      </a:spcAft>
      <a:defRPr sz="3200" b="1" kern="1200">
        <a:solidFill>
          <a:schemeClr val="tx1"/>
        </a:solidFill>
        <a:latin typeface="Calibri" pitchFamily="34" charset="0"/>
        <a:ea typeface="+mn-ea"/>
        <a:cs typeface="+mn-cs"/>
      </a:defRPr>
    </a:lvl5pPr>
    <a:lvl6pPr marL="2286000" algn="l" defTabSz="914400" rtl="0" eaLnBrk="1" latinLnBrk="0" hangingPunct="1">
      <a:defRPr sz="3200" b="1" kern="1200">
        <a:solidFill>
          <a:schemeClr val="tx1"/>
        </a:solidFill>
        <a:latin typeface="Calibri" pitchFamily="34" charset="0"/>
        <a:ea typeface="+mn-ea"/>
        <a:cs typeface="+mn-cs"/>
      </a:defRPr>
    </a:lvl6pPr>
    <a:lvl7pPr marL="2743200" algn="l" defTabSz="914400" rtl="0" eaLnBrk="1" latinLnBrk="0" hangingPunct="1">
      <a:defRPr sz="3200" b="1" kern="1200">
        <a:solidFill>
          <a:schemeClr val="tx1"/>
        </a:solidFill>
        <a:latin typeface="Calibri" pitchFamily="34" charset="0"/>
        <a:ea typeface="+mn-ea"/>
        <a:cs typeface="+mn-cs"/>
      </a:defRPr>
    </a:lvl7pPr>
    <a:lvl8pPr marL="3200400" algn="l" defTabSz="914400" rtl="0" eaLnBrk="1" latinLnBrk="0" hangingPunct="1">
      <a:defRPr sz="3200" b="1" kern="1200">
        <a:solidFill>
          <a:schemeClr val="tx1"/>
        </a:solidFill>
        <a:latin typeface="Calibri" pitchFamily="34" charset="0"/>
        <a:ea typeface="+mn-ea"/>
        <a:cs typeface="+mn-cs"/>
      </a:defRPr>
    </a:lvl8pPr>
    <a:lvl9pPr marL="3657600" algn="l" defTabSz="914400" rtl="0" eaLnBrk="1" latinLnBrk="0" hangingPunct="1">
      <a:defRPr sz="3200" b="1"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ette Godsey" initials="L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161616"/>
    <a:srgbClr val="FF995E"/>
    <a:srgbClr val="D20000"/>
    <a:srgbClr val="B33131"/>
    <a:srgbClr val="CF2124"/>
    <a:srgbClr val="FFFFFF"/>
    <a:srgbClr val="7D7D7D"/>
    <a:srgbClr val="3C4D29"/>
    <a:srgbClr val="4D6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2426" autoAdjust="0"/>
    <p:restoredTop sz="96149" autoAdjust="0"/>
  </p:normalViewPr>
  <p:slideViewPr>
    <p:cSldViewPr snapToGrid="0">
      <p:cViewPr>
        <p:scale>
          <a:sx n="46" d="100"/>
          <a:sy n="46" d="100"/>
        </p:scale>
        <p:origin x="1308" y="546"/>
      </p:cViewPr>
      <p:guideLst>
        <p:guide orient="horz" pos="4080"/>
        <p:guide pos="2880"/>
      </p:guideLst>
    </p:cSldViewPr>
  </p:slideViewPr>
  <p:outlineViewPr>
    <p:cViewPr>
      <p:scale>
        <a:sx n="33" d="100"/>
        <a:sy n="33" d="100"/>
      </p:scale>
      <p:origin x="0" y="-976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38" d="100"/>
          <a:sy n="38" d="100"/>
        </p:scale>
        <p:origin x="-1542" y="-84"/>
      </p:cViewPr>
      <p:guideLst>
        <p:guide orient="horz" pos="2909"/>
        <p:guide pos="219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06498" name="Rectangle 2"/>
          <p:cNvSpPr>
            <a:spLocks noGrp="1" noChangeArrowheads="1"/>
          </p:cNvSpPr>
          <p:nvPr>
            <p:ph type="hdr" sz="quarter"/>
          </p:nvPr>
        </p:nvSpPr>
        <p:spPr bwMode="auto">
          <a:xfrm>
            <a:off x="3" y="0"/>
            <a:ext cx="3011700" cy="461804"/>
          </a:xfrm>
          <a:prstGeom prst="rect">
            <a:avLst/>
          </a:prstGeom>
          <a:noFill/>
          <a:ln w="9525">
            <a:noFill/>
            <a:miter lim="800000"/>
            <a:headEnd/>
            <a:tailEnd/>
          </a:ln>
          <a:effectLst/>
        </p:spPr>
        <p:txBody>
          <a:bodyPr vert="horz" wrap="square" lIns="92242" tIns="46118" rIns="92242" bIns="46118" numCol="1" anchor="t" anchorCtr="0" compatLnSpc="1">
            <a:prstTxWarp prst="textNoShape">
              <a:avLst/>
            </a:prstTxWarp>
          </a:bodyPr>
          <a:lstStyle>
            <a:lvl1pPr algn="l" eaLnBrk="0" hangingPunct="0">
              <a:lnSpc>
                <a:spcPct val="100000"/>
              </a:lnSpc>
              <a:spcBef>
                <a:spcPct val="0"/>
              </a:spcBef>
              <a:buFontTx/>
              <a:buNone/>
              <a:defRPr sz="1200" b="0">
                <a:latin typeface="Times New Roman" pitchFamily="18" charset="0"/>
              </a:defRPr>
            </a:lvl1pPr>
          </a:lstStyle>
          <a:p>
            <a:pPr>
              <a:defRPr/>
            </a:pPr>
            <a:endParaRPr lang="en-US" dirty="0"/>
          </a:p>
        </p:txBody>
      </p:sp>
      <p:sp>
        <p:nvSpPr>
          <p:cNvPr id="16106499" name="Rectangle 3"/>
          <p:cNvSpPr>
            <a:spLocks noGrp="1" noChangeArrowheads="1"/>
          </p:cNvSpPr>
          <p:nvPr>
            <p:ph type="dt" sz="quarter" idx="1"/>
          </p:nvPr>
        </p:nvSpPr>
        <p:spPr bwMode="auto">
          <a:xfrm>
            <a:off x="3936772" y="0"/>
            <a:ext cx="3011700" cy="461804"/>
          </a:xfrm>
          <a:prstGeom prst="rect">
            <a:avLst/>
          </a:prstGeom>
          <a:noFill/>
          <a:ln w="9525">
            <a:noFill/>
            <a:miter lim="800000"/>
            <a:headEnd/>
            <a:tailEnd/>
          </a:ln>
          <a:effectLst/>
        </p:spPr>
        <p:txBody>
          <a:bodyPr vert="horz" wrap="square" lIns="92242" tIns="46118" rIns="92242" bIns="46118" numCol="1" anchor="t" anchorCtr="0" compatLnSpc="1">
            <a:prstTxWarp prst="textNoShape">
              <a:avLst/>
            </a:prstTxWarp>
          </a:bodyPr>
          <a:lstStyle>
            <a:lvl1pPr algn="r" eaLnBrk="0" hangingPunct="0">
              <a:lnSpc>
                <a:spcPct val="100000"/>
              </a:lnSpc>
              <a:spcBef>
                <a:spcPct val="0"/>
              </a:spcBef>
              <a:buFontTx/>
              <a:buNone/>
              <a:defRPr sz="1200" b="0">
                <a:latin typeface="Times New Roman" pitchFamily="18" charset="0"/>
              </a:defRPr>
            </a:lvl1pPr>
          </a:lstStyle>
          <a:p>
            <a:pPr>
              <a:defRPr/>
            </a:pPr>
            <a:endParaRPr lang="en-US" dirty="0"/>
          </a:p>
        </p:txBody>
      </p:sp>
      <p:sp>
        <p:nvSpPr>
          <p:cNvPr id="16106500" name="Rectangle 4"/>
          <p:cNvSpPr>
            <a:spLocks noGrp="1" noChangeArrowheads="1"/>
          </p:cNvSpPr>
          <p:nvPr>
            <p:ph type="ftr" sz="quarter" idx="2"/>
          </p:nvPr>
        </p:nvSpPr>
        <p:spPr bwMode="auto">
          <a:xfrm>
            <a:off x="3" y="8772667"/>
            <a:ext cx="3011700" cy="461804"/>
          </a:xfrm>
          <a:prstGeom prst="rect">
            <a:avLst/>
          </a:prstGeom>
          <a:noFill/>
          <a:ln w="9525">
            <a:noFill/>
            <a:miter lim="800000"/>
            <a:headEnd/>
            <a:tailEnd/>
          </a:ln>
          <a:effectLst/>
        </p:spPr>
        <p:txBody>
          <a:bodyPr vert="horz" wrap="square" lIns="92242" tIns="46118" rIns="92242" bIns="46118" numCol="1" anchor="b" anchorCtr="0" compatLnSpc="1">
            <a:prstTxWarp prst="textNoShape">
              <a:avLst/>
            </a:prstTxWarp>
          </a:bodyPr>
          <a:lstStyle>
            <a:lvl1pPr algn="l" eaLnBrk="0" hangingPunct="0">
              <a:lnSpc>
                <a:spcPct val="100000"/>
              </a:lnSpc>
              <a:spcBef>
                <a:spcPct val="0"/>
              </a:spcBef>
              <a:buFontTx/>
              <a:buNone/>
              <a:defRPr sz="1200" b="0">
                <a:latin typeface="Times New Roman" pitchFamily="18" charset="0"/>
              </a:defRPr>
            </a:lvl1pPr>
          </a:lstStyle>
          <a:p>
            <a:pPr>
              <a:defRPr/>
            </a:pPr>
            <a:endParaRPr lang="en-US" dirty="0"/>
          </a:p>
        </p:txBody>
      </p:sp>
      <p:sp>
        <p:nvSpPr>
          <p:cNvPr id="16106501" name="Rectangle 5"/>
          <p:cNvSpPr>
            <a:spLocks noGrp="1" noChangeArrowheads="1"/>
          </p:cNvSpPr>
          <p:nvPr>
            <p:ph type="sldNum" sz="quarter" idx="3"/>
          </p:nvPr>
        </p:nvSpPr>
        <p:spPr bwMode="auto">
          <a:xfrm>
            <a:off x="3936772" y="8772667"/>
            <a:ext cx="3011700" cy="461804"/>
          </a:xfrm>
          <a:prstGeom prst="rect">
            <a:avLst/>
          </a:prstGeom>
          <a:noFill/>
          <a:ln w="9525">
            <a:noFill/>
            <a:miter lim="800000"/>
            <a:headEnd/>
            <a:tailEnd/>
          </a:ln>
          <a:effectLst/>
        </p:spPr>
        <p:txBody>
          <a:bodyPr vert="horz" wrap="square" lIns="92242" tIns="46118" rIns="92242" bIns="46118" numCol="1" anchor="b" anchorCtr="0" compatLnSpc="1">
            <a:prstTxWarp prst="textNoShape">
              <a:avLst/>
            </a:prstTxWarp>
          </a:bodyPr>
          <a:lstStyle>
            <a:lvl1pPr algn="r" eaLnBrk="0" hangingPunct="0">
              <a:lnSpc>
                <a:spcPct val="100000"/>
              </a:lnSpc>
              <a:spcBef>
                <a:spcPct val="0"/>
              </a:spcBef>
              <a:buFontTx/>
              <a:buNone/>
              <a:defRPr sz="1200" b="0">
                <a:latin typeface="Times New Roman" pitchFamily="18" charset="0"/>
              </a:defRPr>
            </a:lvl1pPr>
          </a:lstStyle>
          <a:p>
            <a:pPr>
              <a:defRPr/>
            </a:pPr>
            <a:fld id="{6654668F-56C4-4741-BFFA-02E6EB65A3EF}" type="slidenum">
              <a:rPr lang="en-US"/>
              <a:pPr>
                <a:defRPr/>
              </a:pPr>
              <a:t>‹#›</a:t>
            </a:fld>
            <a:endParaRPr lang="en-US" dirty="0"/>
          </a:p>
        </p:txBody>
      </p:sp>
    </p:spTree>
    <p:extLst>
      <p:ext uri="{BB962C8B-B14F-4D97-AF65-F5344CB8AC3E}">
        <p14:creationId xmlns:p14="http://schemas.microsoft.com/office/powerpoint/2010/main" val="3204714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3" y="0"/>
            <a:ext cx="3011700" cy="461804"/>
          </a:xfrm>
          <a:prstGeom prst="rect">
            <a:avLst/>
          </a:prstGeom>
          <a:noFill/>
          <a:ln w="9525">
            <a:noFill/>
            <a:miter lim="800000"/>
            <a:headEnd/>
            <a:tailEnd/>
          </a:ln>
          <a:effectLst/>
        </p:spPr>
        <p:txBody>
          <a:bodyPr vert="horz" wrap="square" lIns="92242" tIns="46118" rIns="92242" bIns="46118" numCol="1" anchor="t" anchorCtr="0" compatLnSpc="1">
            <a:prstTxWarp prst="textNoShape">
              <a:avLst/>
            </a:prstTxWarp>
          </a:bodyPr>
          <a:lstStyle>
            <a:lvl1pPr algn="l" eaLnBrk="0" hangingPunct="0">
              <a:lnSpc>
                <a:spcPct val="100000"/>
              </a:lnSpc>
              <a:spcBef>
                <a:spcPct val="0"/>
              </a:spcBef>
              <a:buFontTx/>
              <a:buNone/>
              <a:defRPr sz="1200" b="0">
                <a:latin typeface="Times New Roman" pitchFamily="18" charset="0"/>
              </a:defRPr>
            </a:lvl1pPr>
          </a:lstStyle>
          <a:p>
            <a:pPr>
              <a:defRPr/>
            </a:pPr>
            <a:endParaRPr lang="en-US" dirty="0"/>
          </a:p>
        </p:txBody>
      </p:sp>
      <p:sp>
        <p:nvSpPr>
          <p:cNvPr id="450563" name="Rectangle 3"/>
          <p:cNvSpPr>
            <a:spLocks noGrp="1" noChangeArrowheads="1"/>
          </p:cNvSpPr>
          <p:nvPr>
            <p:ph type="dt" idx="1"/>
          </p:nvPr>
        </p:nvSpPr>
        <p:spPr bwMode="auto">
          <a:xfrm>
            <a:off x="3938381" y="0"/>
            <a:ext cx="3011700" cy="461804"/>
          </a:xfrm>
          <a:prstGeom prst="rect">
            <a:avLst/>
          </a:prstGeom>
          <a:noFill/>
          <a:ln w="9525">
            <a:noFill/>
            <a:miter lim="800000"/>
            <a:headEnd/>
            <a:tailEnd/>
          </a:ln>
          <a:effectLst/>
        </p:spPr>
        <p:txBody>
          <a:bodyPr vert="horz" wrap="square" lIns="92242" tIns="46118" rIns="92242" bIns="46118" numCol="1" anchor="t" anchorCtr="0" compatLnSpc="1">
            <a:prstTxWarp prst="textNoShape">
              <a:avLst/>
            </a:prstTxWarp>
          </a:bodyPr>
          <a:lstStyle>
            <a:lvl1pPr algn="r" eaLnBrk="0" hangingPunct="0">
              <a:lnSpc>
                <a:spcPct val="100000"/>
              </a:lnSpc>
              <a:spcBef>
                <a:spcPct val="0"/>
              </a:spcBef>
              <a:buFontTx/>
              <a:buNone/>
              <a:defRPr sz="1200" b="0">
                <a:latin typeface="Times New Roman" pitchFamily="18" charset="0"/>
              </a:defRPr>
            </a:lvl1pPr>
          </a:lstStyle>
          <a:p>
            <a:pPr>
              <a:defRPr/>
            </a:pPr>
            <a:endParaRPr lang="en-US" dirty="0"/>
          </a:p>
        </p:txBody>
      </p:sp>
      <p:sp>
        <p:nvSpPr>
          <p:cNvPr id="570372" name="Rectangle 4"/>
          <p:cNvSpPr>
            <a:spLocks noGrp="1" noRot="1" noChangeAspect="1" noChangeArrowheads="1" noTextEdit="1"/>
          </p:cNvSpPr>
          <p:nvPr>
            <p:ph type="sldImg" idx="2"/>
          </p:nvPr>
        </p:nvSpPr>
        <p:spPr bwMode="auto">
          <a:xfrm>
            <a:off x="1165225" y="692150"/>
            <a:ext cx="4619625" cy="3465513"/>
          </a:xfrm>
          <a:prstGeom prst="rect">
            <a:avLst/>
          </a:prstGeom>
          <a:noFill/>
          <a:ln w="9525">
            <a:solidFill>
              <a:srgbClr val="000000"/>
            </a:solidFill>
            <a:miter lim="800000"/>
            <a:headEnd/>
            <a:tailEnd/>
          </a:ln>
        </p:spPr>
      </p:sp>
      <p:sp>
        <p:nvSpPr>
          <p:cNvPr id="450565" name="Rectangle 5"/>
          <p:cNvSpPr>
            <a:spLocks noGrp="1" noChangeArrowheads="1"/>
          </p:cNvSpPr>
          <p:nvPr>
            <p:ph type="body" sz="quarter" idx="3"/>
          </p:nvPr>
        </p:nvSpPr>
        <p:spPr bwMode="auto">
          <a:xfrm>
            <a:off x="926677" y="4387137"/>
            <a:ext cx="5096722" cy="4156234"/>
          </a:xfrm>
          <a:prstGeom prst="rect">
            <a:avLst/>
          </a:prstGeom>
          <a:noFill/>
          <a:ln w="9525">
            <a:noFill/>
            <a:miter lim="800000"/>
            <a:headEnd/>
            <a:tailEnd/>
          </a:ln>
          <a:effectLst/>
        </p:spPr>
        <p:txBody>
          <a:bodyPr vert="horz" wrap="square" lIns="92242" tIns="46118" rIns="92242" bIns="461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566" name="Rectangle 6"/>
          <p:cNvSpPr>
            <a:spLocks noGrp="1" noChangeArrowheads="1"/>
          </p:cNvSpPr>
          <p:nvPr>
            <p:ph type="ftr" sz="quarter" idx="4"/>
          </p:nvPr>
        </p:nvSpPr>
        <p:spPr bwMode="auto">
          <a:xfrm>
            <a:off x="3" y="8774271"/>
            <a:ext cx="3011700" cy="461804"/>
          </a:xfrm>
          <a:prstGeom prst="rect">
            <a:avLst/>
          </a:prstGeom>
          <a:noFill/>
          <a:ln w="9525">
            <a:noFill/>
            <a:miter lim="800000"/>
            <a:headEnd/>
            <a:tailEnd/>
          </a:ln>
          <a:effectLst/>
        </p:spPr>
        <p:txBody>
          <a:bodyPr vert="horz" wrap="square" lIns="92242" tIns="46118" rIns="92242" bIns="46118" numCol="1" anchor="b" anchorCtr="0" compatLnSpc="1">
            <a:prstTxWarp prst="textNoShape">
              <a:avLst/>
            </a:prstTxWarp>
          </a:bodyPr>
          <a:lstStyle>
            <a:lvl1pPr algn="l" eaLnBrk="0" hangingPunct="0">
              <a:lnSpc>
                <a:spcPct val="100000"/>
              </a:lnSpc>
              <a:spcBef>
                <a:spcPct val="0"/>
              </a:spcBef>
              <a:buFontTx/>
              <a:buNone/>
              <a:defRPr sz="1200" b="0">
                <a:latin typeface="Times New Roman" pitchFamily="18" charset="0"/>
              </a:defRPr>
            </a:lvl1pPr>
          </a:lstStyle>
          <a:p>
            <a:pPr>
              <a:defRPr/>
            </a:pPr>
            <a:endParaRPr lang="en-US" dirty="0"/>
          </a:p>
        </p:txBody>
      </p:sp>
      <p:sp>
        <p:nvSpPr>
          <p:cNvPr id="450567" name="Rectangle 7"/>
          <p:cNvSpPr>
            <a:spLocks noGrp="1" noChangeArrowheads="1"/>
          </p:cNvSpPr>
          <p:nvPr>
            <p:ph type="sldNum" sz="quarter" idx="5"/>
          </p:nvPr>
        </p:nvSpPr>
        <p:spPr bwMode="auto">
          <a:xfrm>
            <a:off x="3938381" y="8774271"/>
            <a:ext cx="3011700" cy="461804"/>
          </a:xfrm>
          <a:prstGeom prst="rect">
            <a:avLst/>
          </a:prstGeom>
          <a:noFill/>
          <a:ln w="9525">
            <a:noFill/>
            <a:miter lim="800000"/>
            <a:headEnd/>
            <a:tailEnd/>
          </a:ln>
          <a:effectLst/>
        </p:spPr>
        <p:txBody>
          <a:bodyPr vert="horz" wrap="square" lIns="92242" tIns="46118" rIns="92242" bIns="46118" numCol="1" anchor="b" anchorCtr="0" compatLnSpc="1">
            <a:prstTxWarp prst="textNoShape">
              <a:avLst/>
            </a:prstTxWarp>
          </a:bodyPr>
          <a:lstStyle>
            <a:lvl1pPr algn="r" eaLnBrk="0" hangingPunct="0">
              <a:lnSpc>
                <a:spcPct val="100000"/>
              </a:lnSpc>
              <a:spcBef>
                <a:spcPct val="0"/>
              </a:spcBef>
              <a:buFontTx/>
              <a:buNone/>
              <a:defRPr sz="1200" b="0">
                <a:latin typeface="Times New Roman" pitchFamily="18" charset="0"/>
              </a:defRPr>
            </a:lvl1pPr>
          </a:lstStyle>
          <a:p>
            <a:pPr>
              <a:defRPr/>
            </a:pPr>
            <a:fld id="{5568AA5F-5385-4135-AF0B-2787D81F658F}" type="slidenum">
              <a:rPr lang="en-US"/>
              <a:pPr>
                <a:defRPr/>
              </a:pPr>
              <a:t>‹#›</a:t>
            </a:fld>
            <a:endParaRPr lang="en-US" dirty="0"/>
          </a:p>
        </p:txBody>
      </p:sp>
    </p:spTree>
    <p:extLst>
      <p:ext uri="{BB962C8B-B14F-4D97-AF65-F5344CB8AC3E}">
        <p14:creationId xmlns:p14="http://schemas.microsoft.com/office/powerpoint/2010/main" val="171249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4C90FB-2BA8-47B8-A304-8FBBBE5A3229}"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266320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C90FB-2BA8-47B8-A304-8FBBBE5A3229}"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55086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C90FB-2BA8-47B8-A304-8FBBBE5A3229}"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284309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4C90FB-2BA8-47B8-A304-8FBBBE5A3229}"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100200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2999" b="1" cap="all"/>
            </a:lvl1pPr>
          </a:lstStyle>
          <a:p>
            <a:r>
              <a:rPr lang="en-US"/>
              <a:t>Click to edit Master title style</a:t>
            </a:r>
            <a:endParaRPr lang="en-GB"/>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500">
                <a:solidFill>
                  <a:schemeClr val="tx1">
                    <a:tint val="75000"/>
                  </a:schemeClr>
                </a:solidFill>
              </a:defRPr>
            </a:lvl1pPr>
            <a:lvl2pPr marL="342809" indent="0">
              <a:buNone/>
              <a:defRPr sz="1350">
                <a:solidFill>
                  <a:schemeClr val="tx1">
                    <a:tint val="75000"/>
                  </a:schemeClr>
                </a:solidFill>
              </a:defRPr>
            </a:lvl2pPr>
            <a:lvl3pPr marL="685617" indent="0">
              <a:buNone/>
              <a:defRPr sz="1200">
                <a:solidFill>
                  <a:schemeClr val="tx1">
                    <a:tint val="75000"/>
                  </a:schemeClr>
                </a:solidFill>
              </a:defRPr>
            </a:lvl3pPr>
            <a:lvl4pPr marL="1028426" indent="0">
              <a:buNone/>
              <a:defRPr sz="1050">
                <a:solidFill>
                  <a:schemeClr val="tx1">
                    <a:tint val="75000"/>
                  </a:schemeClr>
                </a:solidFill>
              </a:defRPr>
            </a:lvl4pPr>
            <a:lvl5pPr marL="1371234" indent="0">
              <a:buNone/>
              <a:defRPr sz="1050">
                <a:solidFill>
                  <a:schemeClr val="tx1">
                    <a:tint val="75000"/>
                  </a:schemeClr>
                </a:solidFill>
              </a:defRPr>
            </a:lvl5pPr>
            <a:lvl6pPr marL="1714043" indent="0">
              <a:buNone/>
              <a:defRPr sz="1050">
                <a:solidFill>
                  <a:schemeClr val="tx1">
                    <a:tint val="75000"/>
                  </a:schemeClr>
                </a:solidFill>
              </a:defRPr>
            </a:lvl6pPr>
            <a:lvl7pPr marL="2056851" indent="0">
              <a:buNone/>
              <a:defRPr sz="1050">
                <a:solidFill>
                  <a:schemeClr val="tx1">
                    <a:tint val="75000"/>
                  </a:schemeClr>
                </a:solidFill>
              </a:defRPr>
            </a:lvl7pPr>
            <a:lvl8pPr marL="2399660" indent="0">
              <a:buNone/>
              <a:defRPr sz="1050">
                <a:solidFill>
                  <a:schemeClr val="tx1">
                    <a:tint val="75000"/>
                  </a:schemeClr>
                </a:solidFill>
              </a:defRPr>
            </a:lvl8pPr>
            <a:lvl9pPr marL="2742468"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C90FB-2BA8-47B8-A304-8FBBBE5A3229}"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269484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099"/>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4C90FB-2BA8-47B8-A304-8FBBBE5A3229}"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207270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4C90FB-2BA8-47B8-A304-8FBBBE5A3229}"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520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4C90FB-2BA8-47B8-A304-8FBBBE5A3229}"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30477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C90FB-2BA8-47B8-A304-8FBBBE5A3229}"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209525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809" indent="0">
              <a:buNone/>
              <a:defRPr sz="900"/>
            </a:lvl2pPr>
            <a:lvl3pPr marL="685617" indent="0">
              <a:buNone/>
              <a:defRPr sz="750"/>
            </a:lvl3pPr>
            <a:lvl4pPr marL="1028426" indent="0">
              <a:buNone/>
              <a:defRPr sz="675"/>
            </a:lvl4pPr>
            <a:lvl5pPr marL="1371234" indent="0">
              <a:buNone/>
              <a:defRPr sz="675"/>
            </a:lvl5pPr>
            <a:lvl6pPr marL="1714043" indent="0">
              <a:buNone/>
              <a:defRPr sz="675"/>
            </a:lvl6pPr>
            <a:lvl7pPr marL="2056851" indent="0">
              <a:buNone/>
              <a:defRPr sz="675"/>
            </a:lvl7pPr>
            <a:lvl8pPr marL="2399660" indent="0">
              <a:buNone/>
              <a:defRPr sz="675"/>
            </a:lvl8pPr>
            <a:lvl9pPr marL="2742468"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4C90FB-2BA8-47B8-A304-8FBBBE5A3229}"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399231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9" y="612775"/>
            <a:ext cx="5486400" cy="4114800"/>
          </a:xfrm>
        </p:spPr>
        <p:txBody>
          <a:bodyPr/>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endParaRPr lang="en-GB"/>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050"/>
            </a:lvl1pPr>
            <a:lvl2pPr marL="342809" indent="0">
              <a:buNone/>
              <a:defRPr sz="900"/>
            </a:lvl2pPr>
            <a:lvl3pPr marL="685617" indent="0">
              <a:buNone/>
              <a:defRPr sz="750"/>
            </a:lvl3pPr>
            <a:lvl4pPr marL="1028426" indent="0">
              <a:buNone/>
              <a:defRPr sz="675"/>
            </a:lvl4pPr>
            <a:lvl5pPr marL="1371234" indent="0">
              <a:buNone/>
              <a:defRPr sz="675"/>
            </a:lvl5pPr>
            <a:lvl6pPr marL="1714043" indent="0">
              <a:buNone/>
              <a:defRPr sz="675"/>
            </a:lvl6pPr>
            <a:lvl7pPr marL="2056851" indent="0">
              <a:buNone/>
              <a:defRPr sz="675"/>
            </a:lvl7pPr>
            <a:lvl8pPr marL="2399660" indent="0">
              <a:buNone/>
              <a:defRPr sz="675"/>
            </a:lvl8pPr>
            <a:lvl9pPr marL="2742468"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54C90FB-2BA8-47B8-A304-8FBBBE5A3229}"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1E434-D361-4F17-9E3C-348473AA46CF}" type="slidenum">
              <a:rPr lang="en-GB" smtClean="0"/>
              <a:t>‹#›</a:t>
            </a:fld>
            <a:endParaRPr lang="en-GB"/>
          </a:p>
        </p:txBody>
      </p:sp>
    </p:spTree>
    <p:extLst>
      <p:ext uri="{BB962C8B-B14F-4D97-AF65-F5344CB8AC3E}">
        <p14:creationId xmlns:p14="http://schemas.microsoft.com/office/powerpoint/2010/main" val="71026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chemeClr val="tx1"/>
              </a:gs>
              <a:gs pos="50000">
                <a:schemeClr val="tx1">
                  <a:lumMod val="85000"/>
                  <a:lumOff val="15000"/>
                </a:schemeClr>
              </a:gs>
              <a:gs pos="100000">
                <a:srgbClr val="30303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1"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4C90FB-2BA8-47B8-A304-8FBBBE5A3229}" type="datetimeFigureOut">
              <a:rPr lang="en-GB" smtClean="0"/>
              <a:t>30/03/2020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71E434-D361-4F17-9E3C-348473AA46CF}" type="slidenum">
              <a:rPr lang="en-GB" smtClean="0"/>
              <a:t>‹#›</a:t>
            </a:fld>
            <a:endParaRPr lang="en-GB"/>
          </a:p>
        </p:txBody>
      </p:sp>
    </p:spTree>
    <p:extLst>
      <p:ext uri="{BB962C8B-B14F-4D97-AF65-F5344CB8AC3E}">
        <p14:creationId xmlns:p14="http://schemas.microsoft.com/office/powerpoint/2010/main" val="981923661"/>
      </p:ext>
    </p:extLst>
  </p:cSld>
  <p:clrMap bg1="lt1" tx1="dk1" bg2="lt2" tx2="dk2" accent1="accent1" accent2="accent2" accent3="accent3" accent4="accent4" accent5="accent5" accent6="accent6" hlink="hlink" folHlink="folHlink"/>
  <p:sldLayoutIdLst>
    <p:sldLayoutId id="2147535230" r:id="rId1"/>
    <p:sldLayoutId id="2147535231" r:id="rId2"/>
    <p:sldLayoutId id="2147535232" r:id="rId3"/>
    <p:sldLayoutId id="2147535233" r:id="rId4"/>
    <p:sldLayoutId id="2147535234" r:id="rId5"/>
    <p:sldLayoutId id="2147535235" r:id="rId6"/>
    <p:sldLayoutId id="2147535236" r:id="rId7"/>
    <p:sldLayoutId id="2147535237" r:id="rId8"/>
    <p:sldLayoutId id="2147535238" r:id="rId9"/>
    <p:sldLayoutId id="2147535239" r:id="rId10"/>
    <p:sldLayoutId id="2147535240" r:id="rId11"/>
  </p:sldLayoutIdLst>
  <p:txStyles>
    <p:titleStyle>
      <a:lvl1pPr algn="ctr" defTabSz="685617" rtl="0" eaLnBrk="1" latinLnBrk="0" hangingPunct="1">
        <a:spcBef>
          <a:spcPct val="0"/>
        </a:spcBef>
        <a:buNone/>
        <a:defRPr sz="3299" kern="1200">
          <a:solidFill>
            <a:schemeClr val="tx1"/>
          </a:solidFill>
          <a:latin typeface="+mj-lt"/>
          <a:ea typeface="+mj-ea"/>
          <a:cs typeface="+mj-cs"/>
        </a:defRPr>
      </a:lvl1pPr>
    </p:titleStyle>
    <p:bodyStyle>
      <a:lvl1pPr marL="257106" indent="-257106" algn="l" defTabSz="685617"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557064" indent="-214255" algn="l" defTabSz="685617" rtl="0" eaLnBrk="1" latinLnBrk="0" hangingPunct="1">
        <a:spcBef>
          <a:spcPct val="20000"/>
        </a:spcBef>
        <a:buFont typeface="Arial" pitchFamily="34" charset="0"/>
        <a:buChar char="–"/>
        <a:defRPr sz="2099" kern="1200">
          <a:solidFill>
            <a:schemeClr val="tx1"/>
          </a:solidFill>
          <a:latin typeface="+mn-lt"/>
          <a:ea typeface="+mn-ea"/>
          <a:cs typeface="+mn-cs"/>
        </a:defRPr>
      </a:lvl2pPr>
      <a:lvl3pPr marL="857021" indent="-171404" algn="l" defTabSz="685617"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830"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639"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447"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56"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64"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73" indent="-171404" algn="l" defTabSz="68561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pic>
        <p:nvPicPr>
          <p:cNvPr id="19" name="Picture 18" descr="A picture containing cake, train, red, looking&#10;&#10;Description automatically generated">
            <a:extLst>
              <a:ext uri="{FF2B5EF4-FFF2-40B4-BE49-F238E27FC236}">
                <a16:creationId xmlns:a16="http://schemas.microsoft.com/office/drawing/2014/main" id="{2CC23C20-AFF3-4CB7-AF85-D247F5557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11" name="WordArt 5">
            <a:extLst>
              <a:ext uri="{FF2B5EF4-FFF2-40B4-BE49-F238E27FC236}">
                <a16:creationId xmlns:a16="http://schemas.microsoft.com/office/drawing/2014/main" id="{0475FE56-A9FE-4373-9153-78093005EC1F}"/>
              </a:ext>
            </a:extLst>
          </p:cNvPr>
          <p:cNvSpPr>
            <a:spLocks noChangeArrowheads="1" noChangeShapeType="1" noTextEdit="1"/>
          </p:cNvSpPr>
          <p:nvPr/>
        </p:nvSpPr>
        <p:spPr bwMode="auto">
          <a:xfrm>
            <a:off x="5813976" y="3660723"/>
            <a:ext cx="2669569" cy="419671"/>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1" i="1"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2" name="WordArt 5">
            <a:extLst>
              <a:ext uri="{FF2B5EF4-FFF2-40B4-BE49-F238E27FC236}">
                <a16:creationId xmlns:a16="http://schemas.microsoft.com/office/drawing/2014/main" id="{5615B5A2-946D-4D7F-8DF4-58CF7EBAB9D2}"/>
              </a:ext>
            </a:extLst>
          </p:cNvPr>
          <p:cNvSpPr>
            <a:spLocks noChangeArrowheads="1" noChangeShapeType="1" noTextEdit="1"/>
          </p:cNvSpPr>
          <p:nvPr/>
        </p:nvSpPr>
        <p:spPr bwMode="auto">
          <a:xfrm>
            <a:off x="1995907" y="2841045"/>
            <a:ext cx="6487638" cy="706165"/>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63500" dist="50800" dir="2700000" algn="tl" rotWithShape="0">
                    <a:prstClr val="black">
                      <a:alpha val="78000"/>
                    </a:prstClr>
                  </a:outerShdw>
                </a:effectLst>
                <a:uLnTx/>
                <a:uFillTx/>
                <a:latin typeface="Avenir Next" panose="020B0503020202020204" pitchFamily="34" charset="0"/>
                <a:ea typeface="+mn-ea"/>
                <a:cs typeface="+mn-cs"/>
              </a:rPr>
              <a:t>3AM </a:t>
            </a:r>
            <a:r>
              <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PEACE</a:t>
            </a:r>
          </a:p>
        </p:txBody>
      </p:sp>
    </p:spTree>
    <p:extLst>
      <p:ext uri="{BB962C8B-B14F-4D97-AF65-F5344CB8AC3E}">
        <p14:creationId xmlns:p14="http://schemas.microsoft.com/office/powerpoint/2010/main" val="24054061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19B7666C-D5C4-4C41-A5EC-FDCDC64E3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3" y="2011184"/>
            <a:ext cx="5536824"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O LORD, how long will this go on? Will you hide yourself forever? How long will your anger burn like fire?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89:46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3967268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5BD58230-B90D-46E8-93EE-D8CAA338E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3" y="2011184"/>
            <a:ext cx="553682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My guilt overwhelms me—it is a burden too heavy to bear.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38:4 </a:t>
            </a: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9537374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E293DC4B-B84B-4C29-A714-4F90FA467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42274" y="1566976"/>
            <a:ext cx="5536824"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My soul is full of trouble...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You have put me in the lowest pit...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you have taken me from my closest friends...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Why, O Lord, do you reject me?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88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55767826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52B246BF-3A73-4B24-85D5-26CA095C1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95907" y="1927001"/>
            <a:ext cx="6961205"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David prayed telling God how he feels.</a:t>
            </a:r>
            <a:endPar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endParaRP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34275267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31B56D7A-0547-4BE6-991A-79294CBB0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95907" y="1927001"/>
            <a:ext cx="6961205" cy="31700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Through David, we learn that we can be absolutely honest with God about the hurts and doubts and fears we experience in life. </a:t>
            </a:r>
            <a:endPar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endParaRP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21327806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4664746B-6D54-4CB6-8F97-1F7BE36C3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42274" y="1566976"/>
            <a:ext cx="5536824"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Answer me when I call to you, O God who declares me innocent. Free me from my troubles. Have mercy on me and hear my prayer.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3839180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BC82C6B8-DDA2-4557-984F-B78A5B384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42274" y="1566976"/>
            <a:ext cx="553682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You can be sure of this: The Lord set apart the godly for himself. The Lord will answer when I call to him.</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4:3</a:t>
            </a: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a:t>
            </a: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8740278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6C7ABBF0-3BF1-41E8-8862-FAABC966D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85325" y="1881211"/>
            <a:ext cx="6961205" cy="378565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If you have a troubled heart, pour it out to God. Tell him how you feel. Express your fears, your doubts, your worries. He will listen. And he will understand.</a:t>
            </a:r>
            <a:endPar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endParaRP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37074531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0BAB580D-34C4-4F8F-8BAC-972DF8419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3" name="WordArt 5">
            <a:extLst>
              <a:ext uri="{FF2B5EF4-FFF2-40B4-BE49-F238E27FC236}">
                <a16:creationId xmlns:a16="http://schemas.microsoft.com/office/drawing/2014/main" id="{6384B4B4-8207-4C20-8A9B-6FF19AFB92EC}"/>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3581708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7EF75169-5CEE-4EB1-89D7-839734BF3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3" y="2011184"/>
            <a:ext cx="553682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Don’t sin by letting anger control you. Think about it overnight and remain silent.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4:4</a:t>
            </a: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6054155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ake, train, red, looking&#10;&#10;Description automatically generated">
            <a:extLst>
              <a:ext uri="{FF2B5EF4-FFF2-40B4-BE49-F238E27FC236}">
                <a16:creationId xmlns:a16="http://schemas.microsoft.com/office/drawing/2014/main" id="{1CE9FA93-77CF-4C38-AB2A-15B4F16D0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59994" y="652551"/>
            <a:ext cx="6505638"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1</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Answer me when I call to you, O God who declares me innocent. Free me from my troubles. Have mercy on me and hear my prayer.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2</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How long will you people ruin my reputation? How long will you make groundless accusations? How long will you continue your lies? Interlude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21" name="WordArt 5">
            <a:extLst>
              <a:ext uri="{FF2B5EF4-FFF2-40B4-BE49-F238E27FC236}">
                <a16:creationId xmlns:a16="http://schemas.microsoft.com/office/drawing/2014/main" id="{B94D1176-1FD4-40E7-A04E-343FD012C00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266154639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81061EBA-F87B-4246-A5E6-70181BB87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85325" y="1726102"/>
            <a:ext cx="6961205" cy="403187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did I do wrong in this situation?</a:t>
            </a:r>
            <a:b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br>
            <a:endParaRPr kumimoji="0" lang="en-US" sz="24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could I have done differently?</a:t>
            </a:r>
            <a:b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br>
            <a:endParaRPr kumimoji="0" lang="en-US" sz="24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can I do now? </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92272353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B9967BDA-2D8D-4EDA-BA94-39B0418D2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85325" y="2218035"/>
            <a:ext cx="6961205" cy="212365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If you are troubled, if peace eludes you, search your heart for answers. </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38382220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BBED3F00-2170-4A57-BA85-A45AEFC7D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85325" y="1616280"/>
            <a:ext cx="6961205" cy="415498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How do I want to be remembered in this life?</a:t>
            </a:r>
          </a:p>
          <a:p>
            <a:pPr marL="0" marR="0" lvl="0" indent="0" algn="r" defTabSz="4572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b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can I do that will be of eternal value?</a:t>
            </a:r>
          </a:p>
          <a:p>
            <a:pPr marL="0" marR="0" lvl="0" indent="0" algn="r" defTabSz="4572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b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is most important to me in my life?</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230664252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BFB80D4C-7D5E-403B-8883-60BCB68F0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1985325" y="1808784"/>
            <a:ext cx="6961205" cy="37240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is the most important thing I can do tomorrow?</a:t>
            </a:r>
          </a:p>
          <a:p>
            <a:pPr marL="0" marR="0" lvl="0" indent="0" algn="r" defTabSz="4572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b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kind of person would I like to become, and what would I have to change in order to be that person?</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19254599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3553CEA6-134B-48C9-B087-BFDB206E3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EXAMINE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2196625" y="2355972"/>
            <a:ext cx="6705005" cy="280076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God’s Spirit is whispering in your ear, offering you encouragement and comfort.</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40077661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ake, train, red, looking&#10;&#10;Description automatically generated">
            <a:extLst>
              <a:ext uri="{FF2B5EF4-FFF2-40B4-BE49-F238E27FC236}">
                <a16:creationId xmlns:a16="http://schemas.microsoft.com/office/drawing/2014/main" id="{A031F38A-836A-4C30-B38C-C46C248D6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96797173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DC4BBD6C-D758-4CCC-A1AC-857290C38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2710543" y="1559094"/>
            <a:ext cx="6181608" cy="452431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What can I give him,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poor as I am</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If I were a shepherd,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 would give a lamb</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If I were a wise man,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 would do my part.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Yet what I can,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I give him. Give my heart.</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E2F58DA9-E1D7-42F4-9E36-5BF46AFDCC0F}"/>
              </a:ext>
            </a:extLst>
          </p:cNvPr>
          <p:cNvSpPr>
            <a:spLocks noChangeArrowheads="1" noChangeShapeType="1" noTextEdit="1"/>
          </p:cNvSpPr>
          <p:nvPr/>
        </p:nvSpPr>
        <p:spPr bwMode="auto">
          <a:xfrm>
            <a:off x="249372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2470853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3B822E2B-3445-4432-B8CC-B3326AAF6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3" y="2011184"/>
            <a:ext cx="553682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The sacrifice you desire is a broken spirit. You will not reject a broken and repentant heart, O God.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51:17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D2613E10-80C4-4AE5-B005-A0F920A288EF}"/>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4575434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2228DFF2-C04D-46A6-AFF2-0A3DC6A36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1" y="1507930"/>
            <a:ext cx="6338309"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The high and lofty one who lives in eternity, the Holy One, says this: “I live in the high and holy place with those whose spirits are contrite and humble. I restore the crushed spirit of the humble and revive the courage of those with repentant hearts.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Isaiah 57:15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a:t>
            </a: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3" name="WordArt 5">
            <a:extLst>
              <a:ext uri="{FF2B5EF4-FFF2-40B4-BE49-F238E27FC236}">
                <a16:creationId xmlns:a16="http://schemas.microsoft.com/office/drawing/2014/main" id="{2F604549-8120-43AC-AC85-8C6CFC1F3F24}"/>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7127250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D3309A66-03B2-4B65-B488-34A0CA48A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2" y="2151727"/>
            <a:ext cx="553682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Offer sacrifices in the right spirit, and trust the Lord.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4:5 </a:t>
            </a: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3" name="WordArt 5">
            <a:extLst>
              <a:ext uri="{FF2B5EF4-FFF2-40B4-BE49-F238E27FC236}">
                <a16:creationId xmlns:a16="http://schemas.microsoft.com/office/drawing/2014/main" id="{247E0CEC-0AD2-48E7-9CEF-8F10CCB47FE2}"/>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9783368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ake, train, red, looking&#10;&#10;Description automatically generated">
            <a:extLst>
              <a:ext uri="{FF2B5EF4-FFF2-40B4-BE49-F238E27FC236}">
                <a16:creationId xmlns:a16="http://schemas.microsoft.com/office/drawing/2014/main" id="{5F0B65B0-5154-41FF-A465-2C4F53731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59994" y="652551"/>
            <a:ext cx="650563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3</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You can be sure of this: The Lord set apart the godly for himself. The Lord will answer when I call to him.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4</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Don’t sin by letting anger control you. Think about it overnight and remain silent. Interlude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5</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Offer sacrifices in the right spirit, and trust the Lord.</a:t>
            </a:r>
          </a:p>
        </p:txBody>
      </p:sp>
      <p:sp>
        <p:nvSpPr>
          <p:cNvPr id="21" name="WordArt 5">
            <a:extLst>
              <a:ext uri="{FF2B5EF4-FFF2-40B4-BE49-F238E27FC236}">
                <a16:creationId xmlns:a16="http://schemas.microsoft.com/office/drawing/2014/main" id="{B94D1176-1FD4-40E7-A04E-343FD012C00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16050433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2681E28D-6E31-43FA-A9AA-679FF942F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2493722" y="2107906"/>
            <a:ext cx="6470668" cy="31700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The only right sacrifice you can offer God is your heart. </a:t>
            </a:r>
            <a:b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br>
            <a:r>
              <a:rPr kumimoji="0" lang="en-US" sz="4000" b="1"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Even if it's broken, troubled and weary, God will accept it. </a:t>
            </a: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EC46433D-F360-4DCD-9F3E-B203AD10F060}"/>
              </a:ext>
            </a:extLst>
          </p:cNvPr>
          <p:cNvSpPr>
            <a:spLocks noChangeArrowheads="1" noChangeShapeType="1" noTextEdit="1"/>
          </p:cNvSpPr>
          <p:nvPr/>
        </p:nvSpPr>
        <p:spPr bwMode="auto">
          <a:xfrm>
            <a:off x="249372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97753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1+#ppt_w/2"/>
                                          </p:val>
                                        </p:tav>
                                        <p:tav tm="100000">
                                          <p:val>
                                            <p:strVal val="#ppt_x"/>
                                          </p:val>
                                        </p:tav>
                                      </p:tavLst>
                                    </p:anim>
                                    <p:anim calcmode="lin" valueType="num">
                                      <p:cBhvr additive="base">
                                        <p:cTn id="8"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B965B7FC-DEF9-4B20-B041-5BF36DD39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2" y="1964816"/>
            <a:ext cx="553682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I will not tolerate people who slander their neighbors. I will not endure conceit and pride.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101:5 </a:t>
            </a: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76FCE8F6-1ED8-4E93-9380-F77671CD9325}"/>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87987019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77363F17-1D76-48B4-9C6B-12C2CE804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2" y="1964816"/>
            <a:ext cx="553682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Many people say, “Who will show us better times?” Let your face smile on us, Lord.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4:6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FA350C45-54AD-4D89-8E08-3998E32ADA80}"/>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282855037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F8CBDE6B-6A05-4ECF-9059-28F89B8CA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2" y="1875871"/>
            <a:ext cx="5536824"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You have given me greater joy than those who have abundant harvests of grain and new wine.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4:7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D502FB56-0EE6-4B38-92CB-2F456E2E3B22}"/>
              </a:ext>
            </a:extLst>
          </p:cNvPr>
          <p:cNvSpPr>
            <a:spLocks noChangeArrowheads="1" noChangeShapeType="1" noTextEdit="1"/>
          </p:cNvSpPr>
          <p:nvPr/>
        </p:nvSpPr>
        <p:spPr bwMode="auto">
          <a:xfrm>
            <a:off x="374462" y="917812"/>
            <a:ext cx="6338309"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OFFER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30041514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cake, train, red, looking&#10;&#10;Description automatically generated">
            <a:extLst>
              <a:ext uri="{FF2B5EF4-FFF2-40B4-BE49-F238E27FC236}">
                <a16:creationId xmlns:a16="http://schemas.microsoft.com/office/drawing/2014/main" id="{24BDB9B9-6CC6-46DE-BF0D-FE58C1B63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2" y="1875871"/>
            <a:ext cx="553682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In peace I will lie down and sleep, for you alone, O Lord, will keep me safe.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4:8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35202613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cake, train, red, looking&#10;&#10;Description automatically generated">
            <a:extLst>
              <a:ext uri="{FF2B5EF4-FFF2-40B4-BE49-F238E27FC236}">
                <a16:creationId xmlns:a16="http://schemas.microsoft.com/office/drawing/2014/main" id="{30F1265E-B61F-4F66-8967-B6376C56A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21" name="WordArt 5">
            <a:extLst>
              <a:ext uri="{FF2B5EF4-FFF2-40B4-BE49-F238E27FC236}">
                <a16:creationId xmlns:a16="http://schemas.microsoft.com/office/drawing/2014/main" id="{D19971FB-DE7D-4EB7-80A8-F738BAD5676B}"/>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grpSp>
        <p:nvGrpSpPr>
          <p:cNvPr id="7" name="Group 6">
            <a:extLst>
              <a:ext uri="{FF2B5EF4-FFF2-40B4-BE49-F238E27FC236}">
                <a16:creationId xmlns:a16="http://schemas.microsoft.com/office/drawing/2014/main" id="{90242E33-B5D0-4ECC-B0E0-5A99B91ABD61}"/>
              </a:ext>
            </a:extLst>
          </p:cNvPr>
          <p:cNvGrpSpPr/>
          <p:nvPr/>
        </p:nvGrpSpPr>
        <p:grpSpPr>
          <a:xfrm>
            <a:off x="2351313" y="1963918"/>
            <a:ext cx="6529055" cy="3446722"/>
            <a:chOff x="2481945" y="1988239"/>
            <a:chExt cx="6529055" cy="3767633"/>
          </a:xfrm>
        </p:grpSpPr>
        <p:sp>
          <p:nvSpPr>
            <p:cNvPr id="22" name="WordArt 5">
              <a:extLst>
                <a:ext uri="{FF2B5EF4-FFF2-40B4-BE49-F238E27FC236}">
                  <a16:creationId xmlns:a16="http://schemas.microsoft.com/office/drawing/2014/main" id="{771BA3F7-77C6-4BE9-A5BE-0CA3955BC74E}"/>
                </a:ext>
              </a:extLst>
            </p:cNvPr>
            <p:cNvSpPr>
              <a:spLocks noChangeArrowheads="1" noChangeShapeType="1" noTextEdit="1"/>
            </p:cNvSpPr>
            <p:nvPr/>
          </p:nvSpPr>
          <p:spPr bwMode="auto">
            <a:xfrm>
              <a:off x="2660784" y="1988239"/>
              <a:ext cx="740786" cy="64387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E84B4B"/>
                  </a:solidFill>
                  <a:effectLst>
                    <a:outerShdw blurRad="50800" dist="38100" dir="2700000" algn="tl" rotWithShape="0">
                      <a:prstClr val="black">
                        <a:alpha val="40000"/>
                      </a:prstClr>
                    </a:outerShdw>
                  </a:effectLst>
                  <a:uLnTx/>
                  <a:uFillTx/>
                  <a:latin typeface="Arial Nova Light" panose="020B0304020202020204" pitchFamily="34" charset="0"/>
                  <a:ea typeface="+mn-ea"/>
                  <a:cs typeface="+mn-cs"/>
                </a:rPr>
                <a:t>“</a:t>
              </a:r>
            </a:p>
          </p:txBody>
        </p:sp>
        <p:sp>
          <p:nvSpPr>
            <p:cNvPr id="23" name="WordArt 5">
              <a:extLst>
                <a:ext uri="{FF2B5EF4-FFF2-40B4-BE49-F238E27FC236}">
                  <a16:creationId xmlns:a16="http://schemas.microsoft.com/office/drawing/2014/main" id="{4FA36768-958D-468E-BE97-E7376D2C7617}"/>
                </a:ext>
              </a:extLst>
            </p:cNvPr>
            <p:cNvSpPr>
              <a:spLocks noChangeArrowheads="1" noChangeShapeType="1" noTextEdit="1"/>
            </p:cNvSpPr>
            <p:nvPr/>
          </p:nvSpPr>
          <p:spPr bwMode="auto">
            <a:xfrm>
              <a:off x="8270213" y="4646309"/>
              <a:ext cx="740787" cy="643881"/>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E84B4B"/>
                  </a:solidFill>
                  <a:effectLst>
                    <a:outerShdw blurRad="50800" dist="38100" dir="2700000" algn="tl" rotWithShape="0">
                      <a:prstClr val="black">
                        <a:alpha val="40000"/>
                      </a:prstClr>
                    </a:outerShdw>
                  </a:effectLst>
                  <a:uLnTx/>
                  <a:uFillTx/>
                  <a:latin typeface="Arial Nova Light" panose="020B0304020202020204" pitchFamily="34" charset="0"/>
                  <a:ea typeface="+mn-ea"/>
                  <a:cs typeface="+mn-cs"/>
                </a:rPr>
                <a:t>”</a:t>
              </a:r>
            </a:p>
          </p:txBody>
        </p:sp>
        <p:sp>
          <p:nvSpPr>
            <p:cNvPr id="19" name="TextBox 18">
              <a:extLst>
                <a:ext uri="{FF2B5EF4-FFF2-40B4-BE49-F238E27FC236}">
                  <a16:creationId xmlns:a16="http://schemas.microsoft.com/office/drawing/2014/main" id="{7DFEFF50-0A6B-417A-8CC9-680A8C4D52B6}"/>
                </a:ext>
              </a:extLst>
            </p:cNvPr>
            <p:cNvSpPr txBox="1"/>
            <p:nvPr/>
          </p:nvSpPr>
          <p:spPr>
            <a:xfrm>
              <a:off x="2481945" y="2290621"/>
              <a:ext cx="6231825" cy="346525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 The key to a heart full of peace is having a heart completely surrendered to God.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endParaRPr>
            </a:p>
          </p:txBody>
        </p:sp>
      </p:grpSp>
    </p:spTree>
    <p:extLst>
      <p:ext uri="{BB962C8B-B14F-4D97-AF65-F5344CB8AC3E}">
        <p14:creationId xmlns:p14="http://schemas.microsoft.com/office/powerpoint/2010/main" val="25411591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1+#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pic>
        <p:nvPicPr>
          <p:cNvPr id="21" name="Picture 20" descr="A picture containing cake, train, red, looking&#10;&#10;Description automatically generated">
            <a:extLst>
              <a:ext uri="{FF2B5EF4-FFF2-40B4-BE49-F238E27FC236}">
                <a16:creationId xmlns:a16="http://schemas.microsoft.com/office/drawing/2014/main" id="{06753C49-8CD9-42F9-A682-0729BC7AE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30761404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ake, train, red, looking&#10;&#10;Description automatically generated">
            <a:extLst>
              <a:ext uri="{FF2B5EF4-FFF2-40B4-BE49-F238E27FC236}">
                <a16:creationId xmlns:a16="http://schemas.microsoft.com/office/drawing/2014/main" id="{E4C7CC7D-128E-4340-8036-7C2D98317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59994" y="652551"/>
            <a:ext cx="6505638"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6</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Many people say, “Who will show us better times?” Let your face smile on us, Lord.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7</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You have given me greater joy than those who have abundant harvests of grain and new wine.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8</a:t>
            </a:r>
            <a:r>
              <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In peace I will lie down and sleep, for you alone, O Lord, will keep me safe.</a:t>
            </a:r>
          </a:p>
        </p:txBody>
      </p:sp>
      <p:sp>
        <p:nvSpPr>
          <p:cNvPr id="21" name="WordArt 5">
            <a:extLst>
              <a:ext uri="{FF2B5EF4-FFF2-40B4-BE49-F238E27FC236}">
                <a16:creationId xmlns:a16="http://schemas.microsoft.com/office/drawing/2014/main" id="{B94D1176-1FD4-40E7-A04E-343FD012C00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11891387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cake, train, red, looking&#10;&#10;Description automatically generated">
            <a:extLst>
              <a:ext uri="{FF2B5EF4-FFF2-40B4-BE49-F238E27FC236}">
                <a16:creationId xmlns:a16="http://schemas.microsoft.com/office/drawing/2014/main" id="{5F8D35AD-3F5D-418B-A660-6773968C0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21" name="WordArt 5">
            <a:extLst>
              <a:ext uri="{FF2B5EF4-FFF2-40B4-BE49-F238E27FC236}">
                <a16:creationId xmlns:a16="http://schemas.microsoft.com/office/drawing/2014/main" id="{D19971FB-DE7D-4EB7-80A8-F738BAD5676B}"/>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2" name="WordArt 5">
            <a:extLst>
              <a:ext uri="{FF2B5EF4-FFF2-40B4-BE49-F238E27FC236}">
                <a16:creationId xmlns:a16="http://schemas.microsoft.com/office/drawing/2014/main" id="{771BA3F7-77C6-4BE9-A5BE-0CA3955BC74E}"/>
              </a:ext>
            </a:extLst>
          </p:cNvPr>
          <p:cNvSpPr>
            <a:spLocks noChangeArrowheads="1" noChangeShapeType="1" noTextEdit="1"/>
          </p:cNvSpPr>
          <p:nvPr/>
        </p:nvSpPr>
        <p:spPr bwMode="auto">
          <a:xfrm>
            <a:off x="3015049" y="1929269"/>
            <a:ext cx="643129" cy="64387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endParaRPr kumimoji="0" lang="en-US" sz="2700" b="1" i="0" u="none" strike="noStrike" kern="10" cap="none" spc="300" normalizeH="0" baseline="0" noProof="0" dirty="0">
              <a:ln w="28575" algn="ctr">
                <a:noFill/>
                <a:round/>
                <a:headEnd/>
                <a:tailEnd/>
              </a:ln>
              <a:solidFill>
                <a:srgbClr val="E84B4B"/>
              </a:solidFill>
              <a:effectLst/>
              <a:uLnTx/>
              <a:uFillTx/>
              <a:latin typeface="Arial Nova Light" panose="020B0304020202020204" pitchFamily="34" charset="0"/>
              <a:ea typeface="+mn-ea"/>
              <a:cs typeface="+mn-cs"/>
            </a:endParaRPr>
          </a:p>
        </p:txBody>
      </p:sp>
      <p:sp>
        <p:nvSpPr>
          <p:cNvPr id="19" name="TextBox 18">
            <a:extLst>
              <a:ext uri="{FF2B5EF4-FFF2-40B4-BE49-F238E27FC236}">
                <a16:creationId xmlns:a16="http://schemas.microsoft.com/office/drawing/2014/main" id="{7DFEFF50-0A6B-417A-8CC9-680A8C4D52B6}"/>
              </a:ext>
            </a:extLst>
          </p:cNvPr>
          <p:cNvSpPr txBox="1"/>
          <p:nvPr/>
        </p:nvSpPr>
        <p:spPr>
          <a:xfrm>
            <a:off x="2421927" y="1644197"/>
            <a:ext cx="6356234" cy="34163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 </a:t>
            </a:r>
            <a:r>
              <a:rPr kumimoji="0" lang="en-US" sz="36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Fear keeps us awake.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Worry keeps us awake.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Anger keeps us awake.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Resentment keeps us awake.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Guilt keeps us awake.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Regrets keep us awake. </a:t>
            </a:r>
          </a:p>
        </p:txBody>
      </p:sp>
    </p:spTree>
    <p:extLst>
      <p:ext uri="{BB962C8B-B14F-4D97-AF65-F5344CB8AC3E}">
        <p14:creationId xmlns:p14="http://schemas.microsoft.com/office/powerpoint/2010/main" val="18936298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 calcmode="lin" valueType="num">
                                      <p:cBhvr additive="base">
                                        <p:cTn id="15"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anim calcmode="lin" valueType="num">
                                      <p:cBhvr additive="base">
                                        <p:cTn id="19"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anim calcmode="lin" valueType="num">
                                      <p:cBhvr additive="base">
                                        <p:cTn id="23" dur="500" fill="hold"/>
                                        <p:tgtEl>
                                          <p:spTgt spid="1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anim calcmode="lin" valueType="num">
                                      <p:cBhvr additive="base">
                                        <p:cTn id="27" dur="500" fill="hold"/>
                                        <p:tgtEl>
                                          <p:spTgt spid="1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cake, train, red, looking&#10;&#10;Description automatically generated">
            <a:extLst>
              <a:ext uri="{FF2B5EF4-FFF2-40B4-BE49-F238E27FC236}">
                <a16:creationId xmlns:a16="http://schemas.microsoft.com/office/drawing/2014/main" id="{B75D5188-43A3-41BC-B377-473964AC3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21" name="WordArt 5">
            <a:extLst>
              <a:ext uri="{FF2B5EF4-FFF2-40B4-BE49-F238E27FC236}">
                <a16:creationId xmlns:a16="http://schemas.microsoft.com/office/drawing/2014/main" id="{D19971FB-DE7D-4EB7-80A8-F738BAD5676B}"/>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grpSp>
        <p:nvGrpSpPr>
          <p:cNvPr id="7" name="Group 6">
            <a:extLst>
              <a:ext uri="{FF2B5EF4-FFF2-40B4-BE49-F238E27FC236}">
                <a16:creationId xmlns:a16="http://schemas.microsoft.com/office/drawing/2014/main" id="{90242E33-B5D0-4ECC-B0E0-5A99B91ABD61}"/>
              </a:ext>
            </a:extLst>
          </p:cNvPr>
          <p:cNvGrpSpPr/>
          <p:nvPr/>
        </p:nvGrpSpPr>
        <p:grpSpPr>
          <a:xfrm>
            <a:off x="2089855" y="1574326"/>
            <a:ext cx="6903094" cy="3628311"/>
            <a:chOff x="2121939" y="1948156"/>
            <a:chExt cx="6903094" cy="3966123"/>
          </a:xfrm>
        </p:grpSpPr>
        <p:sp>
          <p:nvSpPr>
            <p:cNvPr id="22" name="WordArt 5">
              <a:extLst>
                <a:ext uri="{FF2B5EF4-FFF2-40B4-BE49-F238E27FC236}">
                  <a16:creationId xmlns:a16="http://schemas.microsoft.com/office/drawing/2014/main" id="{771BA3F7-77C6-4BE9-A5BE-0CA3955BC74E}"/>
                </a:ext>
              </a:extLst>
            </p:cNvPr>
            <p:cNvSpPr>
              <a:spLocks noChangeArrowheads="1" noChangeShapeType="1" noTextEdit="1"/>
            </p:cNvSpPr>
            <p:nvPr/>
          </p:nvSpPr>
          <p:spPr bwMode="auto">
            <a:xfrm>
              <a:off x="2490905" y="1948156"/>
              <a:ext cx="740786" cy="64387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E84B4B"/>
                  </a:solidFill>
                  <a:effectLst/>
                  <a:uLnTx/>
                  <a:uFillTx/>
                  <a:latin typeface="Arial Nova Light" panose="020B0304020202020204" pitchFamily="34" charset="0"/>
                  <a:ea typeface="+mn-ea"/>
                  <a:cs typeface="+mn-cs"/>
                </a:rPr>
                <a:t>“</a:t>
              </a:r>
            </a:p>
          </p:txBody>
        </p:sp>
        <p:sp>
          <p:nvSpPr>
            <p:cNvPr id="23" name="WordArt 5">
              <a:extLst>
                <a:ext uri="{FF2B5EF4-FFF2-40B4-BE49-F238E27FC236}">
                  <a16:creationId xmlns:a16="http://schemas.microsoft.com/office/drawing/2014/main" id="{4FA36768-958D-468E-BE97-E7376D2C7617}"/>
                </a:ext>
              </a:extLst>
            </p:cNvPr>
            <p:cNvSpPr>
              <a:spLocks noChangeArrowheads="1" noChangeShapeType="1" noTextEdit="1"/>
            </p:cNvSpPr>
            <p:nvPr/>
          </p:nvSpPr>
          <p:spPr bwMode="auto">
            <a:xfrm>
              <a:off x="8284246" y="5270399"/>
              <a:ext cx="740787" cy="643880"/>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E84B4B"/>
                  </a:solidFill>
                  <a:effectLst/>
                  <a:uLnTx/>
                  <a:uFillTx/>
                  <a:latin typeface="Arial Nova Light" panose="020B0304020202020204" pitchFamily="34" charset="0"/>
                  <a:ea typeface="+mn-ea"/>
                  <a:cs typeface="+mn-cs"/>
                </a:rPr>
                <a:t>”</a:t>
              </a:r>
            </a:p>
          </p:txBody>
        </p:sp>
        <p:sp>
          <p:nvSpPr>
            <p:cNvPr id="19" name="TextBox 18">
              <a:extLst>
                <a:ext uri="{FF2B5EF4-FFF2-40B4-BE49-F238E27FC236}">
                  <a16:creationId xmlns:a16="http://schemas.microsoft.com/office/drawing/2014/main" id="{7DFEFF50-0A6B-417A-8CC9-680A8C4D52B6}"/>
                </a:ext>
              </a:extLst>
            </p:cNvPr>
            <p:cNvSpPr txBox="1"/>
            <p:nvPr/>
          </p:nvSpPr>
          <p:spPr>
            <a:xfrm>
              <a:off x="2121939" y="2290621"/>
              <a:ext cx="6591831" cy="255454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Medium" panose="020B0603020202020204" pitchFamily="34" charset="0"/>
                  <a:ea typeface="+mn-ea"/>
                  <a:cs typeface="+mn-cs"/>
                </a:rPr>
                <a:t> When this happens at night we feel more helpless than ever, because most often there's nothing we can do about it right then, we can only rehash the past or dread the future.</a:t>
              </a:r>
            </a:p>
          </p:txBody>
        </p:sp>
      </p:grpSp>
    </p:spTree>
    <p:extLst>
      <p:ext uri="{BB962C8B-B14F-4D97-AF65-F5344CB8AC3E}">
        <p14:creationId xmlns:p14="http://schemas.microsoft.com/office/powerpoint/2010/main" val="14888113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1+#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cake, train, red, looking&#10;&#10;Description automatically generated">
            <a:extLst>
              <a:ext uri="{FF2B5EF4-FFF2-40B4-BE49-F238E27FC236}">
                <a16:creationId xmlns:a16="http://schemas.microsoft.com/office/drawing/2014/main" id="{3D4F4A1A-C4C2-4E52-942E-03BB8F239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3" y="2011184"/>
            <a:ext cx="5536823"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In peace I will lie down and sleep, for you alone, O Lord, will keep me safe.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 </a:t>
            </a:r>
            <a:r>
              <a:rPr kumimoji="0" lang="en-US" sz="40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4:8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292491227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cake, train, red, looking&#10;&#10;Description automatically generated">
            <a:extLst>
              <a:ext uri="{FF2B5EF4-FFF2-40B4-BE49-F238E27FC236}">
                <a16:creationId xmlns:a16="http://schemas.microsoft.com/office/drawing/2014/main" id="{FB690EE5-7B31-43DB-BFC5-2D4B9FDD1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495" y="-2102"/>
            <a:ext cx="19034495" cy="6860102"/>
          </a:xfrm>
          <a:prstGeom prst="rect">
            <a:avLst/>
          </a:prstGeom>
        </p:spPr>
      </p:pic>
      <p:sp>
        <p:nvSpPr>
          <p:cNvPr id="8" name="WordArt 5">
            <a:extLst>
              <a:ext uri="{FF2B5EF4-FFF2-40B4-BE49-F238E27FC236}">
                <a16:creationId xmlns:a16="http://schemas.microsoft.com/office/drawing/2014/main" id="{13599B7A-94CF-4F81-AFDC-362F581D7C0C}"/>
              </a:ext>
            </a:extLst>
          </p:cNvPr>
          <p:cNvSpPr>
            <a:spLocks noChangeArrowheads="1" noChangeShapeType="1" noTextEdit="1"/>
          </p:cNvSpPr>
          <p:nvPr/>
        </p:nvSpPr>
        <p:spPr bwMode="auto">
          <a:xfrm>
            <a:off x="1030679"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21" name="WordArt 5">
            <a:extLst>
              <a:ext uri="{FF2B5EF4-FFF2-40B4-BE49-F238E27FC236}">
                <a16:creationId xmlns:a16="http://schemas.microsoft.com/office/drawing/2014/main" id="{C3357CBB-B453-416B-8591-B78BB4284325}"/>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Tree>
    <p:extLst>
      <p:ext uri="{BB962C8B-B14F-4D97-AF65-F5344CB8AC3E}">
        <p14:creationId xmlns:p14="http://schemas.microsoft.com/office/powerpoint/2010/main" val="1978202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cake, train, red, looking&#10;&#10;Description automatically generated">
            <a:extLst>
              <a:ext uri="{FF2B5EF4-FFF2-40B4-BE49-F238E27FC236}">
                <a16:creationId xmlns:a16="http://schemas.microsoft.com/office/drawing/2014/main" id="{72C1C695-3572-4312-84DD-6C217ACE3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
            <a:ext cx="19034495" cy="6860102"/>
          </a:xfrm>
          <a:prstGeom prst="rect">
            <a:avLst/>
          </a:prstGeom>
        </p:spPr>
      </p:pic>
      <p:grpSp>
        <p:nvGrpSpPr>
          <p:cNvPr id="13" name="Group 12">
            <a:extLst>
              <a:ext uri="{FF2B5EF4-FFF2-40B4-BE49-F238E27FC236}">
                <a16:creationId xmlns:a16="http://schemas.microsoft.com/office/drawing/2014/main" id="{51BF48D8-2757-422B-B034-8E7ED51A88EF}"/>
              </a:ext>
            </a:extLst>
          </p:cNvPr>
          <p:cNvGrpSpPr/>
          <p:nvPr/>
        </p:nvGrpSpPr>
        <p:grpSpPr>
          <a:xfrm>
            <a:off x="222292" y="6214591"/>
            <a:ext cx="2684749" cy="430698"/>
            <a:chOff x="-23709661" y="8433389"/>
            <a:chExt cx="14210222" cy="2279654"/>
          </a:xfrm>
        </p:grpSpPr>
        <p:pic>
          <p:nvPicPr>
            <p:cNvPr id="15" name="Picture 14">
              <a:extLst>
                <a:ext uri="{FF2B5EF4-FFF2-40B4-BE49-F238E27FC236}">
                  <a16:creationId xmlns:a16="http://schemas.microsoft.com/office/drawing/2014/main" id="{293C0F16-2AAB-4FB8-A17E-F471A9614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9661" y="8433389"/>
              <a:ext cx="5157590" cy="2279654"/>
            </a:xfrm>
            <a:prstGeom prst="rect">
              <a:avLst/>
            </a:prstGeom>
            <a:effectLst>
              <a:outerShdw blurRad="38100" dist="12700" dir="2700000" algn="tl" rotWithShape="0">
                <a:prstClr val="black">
                  <a:alpha val="80000"/>
                </a:prstClr>
              </a:outerShdw>
            </a:effectLst>
          </p:spPr>
        </p:pic>
        <p:grpSp>
          <p:nvGrpSpPr>
            <p:cNvPr id="16" name="Group 2">
              <a:extLst>
                <a:ext uri="{FF2B5EF4-FFF2-40B4-BE49-F238E27FC236}">
                  <a16:creationId xmlns:a16="http://schemas.microsoft.com/office/drawing/2014/main" id="{E59BF371-5116-43D0-A49D-7AFBCDEA8E32}"/>
                </a:ext>
              </a:extLst>
            </p:cNvPr>
            <p:cNvGrpSpPr>
              <a:grpSpLocks/>
            </p:cNvGrpSpPr>
            <p:nvPr/>
          </p:nvGrpSpPr>
          <p:grpSpPr bwMode="auto">
            <a:xfrm>
              <a:off x="-19819983" y="9406814"/>
              <a:ext cx="10320544" cy="750787"/>
              <a:chOff x="694682174" y="824701425"/>
              <a:chExt cx="26817702" cy="1993701"/>
            </a:xfrm>
          </p:grpSpPr>
          <p:sp>
            <p:nvSpPr>
              <p:cNvPr id="17" name="WordArt 5">
                <a:extLst>
                  <a:ext uri="{FF2B5EF4-FFF2-40B4-BE49-F238E27FC236}">
                    <a16:creationId xmlns:a16="http://schemas.microsoft.com/office/drawing/2014/main" id="{AAD5F032-D136-4EE0-AFBB-C8127CF3164F}"/>
                  </a:ext>
                </a:extLst>
              </p:cNvPr>
              <p:cNvSpPr>
                <a:spLocks noChangeArrowheads="1" noChangeShapeType="1" noTextEdit="1"/>
              </p:cNvSpPr>
              <p:nvPr/>
            </p:nvSpPr>
            <p:spPr bwMode="auto">
              <a:xfrm>
                <a:off x="708968513" y="824701425"/>
                <a:ext cx="12531363" cy="1993701"/>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a:noFill/>
                    </a:ln>
                    <a:solidFill>
                      <a:srgbClr val="FF995E"/>
                    </a:solidFill>
                    <a:effectLst/>
                    <a:uLnTx/>
                    <a:uFillTx/>
                    <a:latin typeface="HelveticaNeue" panose="00000400000000000000" pitchFamily="2" charset="0"/>
                    <a:ea typeface="ＭＳ Ｐゴシック"/>
                    <a:cs typeface="+mn-cs"/>
                  </a:rPr>
                  <a:t>CHURCH</a:t>
                </a:r>
              </a:p>
            </p:txBody>
          </p:sp>
          <p:sp>
            <p:nvSpPr>
              <p:cNvPr id="18" name="WordArt 4">
                <a:extLst>
                  <a:ext uri="{FF2B5EF4-FFF2-40B4-BE49-F238E27FC236}">
                    <a16:creationId xmlns:a16="http://schemas.microsoft.com/office/drawing/2014/main" id="{2381EAAE-CB0C-4516-A687-B76920483BB3}"/>
                  </a:ext>
                </a:extLst>
              </p:cNvPr>
              <p:cNvSpPr>
                <a:spLocks noChangeArrowheads="1" noChangeShapeType="1" noTextEdit="1"/>
              </p:cNvSpPr>
              <p:nvPr/>
            </p:nvSpPr>
            <p:spPr bwMode="auto">
              <a:xfrm>
                <a:off x="694682174" y="824752496"/>
                <a:ext cx="14140797" cy="1893262"/>
              </a:xfrm>
              <a:prstGeom prst="rect">
                <a:avLst/>
              </a:prstGeom>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a:noFill/>
                    </a:ln>
                    <a:solidFill>
                      <a:prstClr val="white"/>
                    </a:solidFill>
                    <a:effectLst/>
                    <a:uLnTx/>
                    <a:uFillTx/>
                    <a:latin typeface="HelveticaNeue" panose="00000400000000000000" pitchFamily="2" charset="0"/>
                    <a:ea typeface="ＭＳ Ｐゴシック"/>
                    <a:cs typeface="+mn-cs"/>
                  </a:rPr>
                  <a:t>REMNANT</a:t>
                </a:r>
              </a:p>
            </p:txBody>
          </p:sp>
        </p:grpSp>
      </p:grpSp>
      <p:sp>
        <p:nvSpPr>
          <p:cNvPr id="14" name="WordArt 16">
            <a:extLst>
              <a:ext uri="{FF2B5EF4-FFF2-40B4-BE49-F238E27FC236}">
                <a16:creationId xmlns:a16="http://schemas.microsoft.com/office/drawing/2014/main" id="{20E4FF7E-CDA7-4ED9-BE3C-00EE3270DC90}"/>
              </a:ext>
            </a:extLst>
          </p:cNvPr>
          <p:cNvSpPr>
            <a:spLocks noChangeArrowheads="1" noChangeShapeType="1" noTextEdit="1"/>
          </p:cNvSpPr>
          <p:nvPr/>
        </p:nvSpPr>
        <p:spPr bwMode="auto">
          <a:xfrm>
            <a:off x="6727930" y="195276"/>
            <a:ext cx="2125839" cy="265615"/>
          </a:xfrm>
          <a:prstGeom prst="rect">
            <a:avLst/>
          </a:prstGeom>
          <a:ln>
            <a:noFill/>
          </a:ln>
        </p:spPr>
        <p:txBody>
          <a:bodyPr wrap="none" fromWordArt="1">
            <a:prstTxWarp prst="textPlain">
              <a:avLst>
                <a:gd name="adj" fmla="val 50000"/>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2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rPr>
              <a:t>#findingpeace</a:t>
            </a:r>
            <a:endParaRPr kumimoji="0" lang="en-US" sz="2400" b="0" i="0" u="none" strike="noStrike" kern="10" cap="none" spc="300" normalizeH="0" baseline="0" noProof="0" dirty="0">
              <a:ln w="12700">
                <a:noFill/>
                <a:round/>
                <a:headEnd/>
                <a:tailEnd/>
              </a:ln>
              <a:solidFill>
                <a:prstClr val="white"/>
              </a:solidFill>
              <a:effectLst/>
              <a:uLnTx/>
              <a:uFillTx/>
              <a:latin typeface="Avenir Next" panose="020B0503020202020204" pitchFamily="34" charset="0"/>
              <a:ea typeface="ＭＳ Ｐゴシック"/>
              <a:cs typeface="Calibri" pitchFamily="34" charset="0"/>
            </a:endParaRPr>
          </a:p>
        </p:txBody>
      </p:sp>
      <p:sp>
        <p:nvSpPr>
          <p:cNvPr id="6" name="TextBox 5">
            <a:extLst>
              <a:ext uri="{FF2B5EF4-FFF2-40B4-BE49-F238E27FC236}">
                <a16:creationId xmlns:a16="http://schemas.microsoft.com/office/drawing/2014/main" id="{7CEFD703-4360-40C9-925C-2E49E8B63BED}"/>
              </a:ext>
            </a:extLst>
          </p:cNvPr>
          <p:cNvSpPr txBox="1"/>
          <p:nvPr/>
        </p:nvSpPr>
        <p:spPr>
          <a:xfrm>
            <a:off x="222293" y="2011184"/>
            <a:ext cx="553682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O Lord, why do you stand so far away? Why do you hide when I am in trouble?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Psalm 10:1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endParaRPr>
          </a:p>
        </p:txBody>
      </p:sp>
      <p:sp>
        <p:nvSpPr>
          <p:cNvPr id="19" name="WordArt 5">
            <a:extLst>
              <a:ext uri="{FF2B5EF4-FFF2-40B4-BE49-F238E27FC236}">
                <a16:creationId xmlns:a16="http://schemas.microsoft.com/office/drawing/2014/main" id="{BFB5F337-E78A-412E-B090-0DC287C11C3C}"/>
              </a:ext>
            </a:extLst>
          </p:cNvPr>
          <p:cNvSpPr>
            <a:spLocks noChangeArrowheads="1" noChangeShapeType="1" noTextEdit="1"/>
          </p:cNvSpPr>
          <p:nvPr/>
        </p:nvSpPr>
        <p:spPr bwMode="auto">
          <a:xfrm>
            <a:off x="6893169" y="6326044"/>
            <a:ext cx="1960600" cy="308217"/>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2700" b="0" i="0" u="none" strike="noStrike" kern="10" cap="none" spc="0" normalizeH="0" baseline="0" noProof="0" dirty="0">
                <a:ln w="28575" algn="ctr">
                  <a:noFill/>
                  <a:round/>
                  <a:headEnd/>
                  <a:tailEnd/>
                </a:ln>
                <a:solidFill>
                  <a:srgbClr val="FFFFFF"/>
                </a:solidFill>
                <a:effectLst>
                  <a:outerShdw blurRad="50800" dist="25400" dir="2700000" algn="tl" rotWithShape="0">
                    <a:prstClr val="black">
                      <a:alpha val="60000"/>
                    </a:prstClr>
                  </a:outerShdw>
                </a:effectLst>
                <a:uLnTx/>
                <a:uFillTx/>
                <a:latin typeface="Avenir Next" panose="020B0503020202020204" pitchFamily="34" charset="0"/>
                <a:ea typeface="+mn-ea"/>
                <a:cs typeface="+mn-cs"/>
              </a:rPr>
              <a:t>@JerryGodsey</a:t>
            </a:r>
          </a:p>
        </p:txBody>
      </p:sp>
      <p:sp>
        <p:nvSpPr>
          <p:cNvPr id="21" name="WordArt 5">
            <a:extLst>
              <a:ext uri="{FF2B5EF4-FFF2-40B4-BE49-F238E27FC236}">
                <a16:creationId xmlns:a16="http://schemas.microsoft.com/office/drawing/2014/main" id="{B658D0CF-2F09-4023-9A9B-85184E3C64B1}"/>
              </a:ext>
            </a:extLst>
          </p:cNvPr>
          <p:cNvSpPr>
            <a:spLocks noChangeArrowheads="1" noChangeShapeType="1" noTextEdit="1"/>
          </p:cNvSpPr>
          <p:nvPr/>
        </p:nvSpPr>
        <p:spPr bwMode="auto">
          <a:xfrm>
            <a:off x="222292" y="917812"/>
            <a:ext cx="7823090" cy="380309"/>
          </a:xfrm>
          <a:prstGeom prst="rect">
            <a:avLst/>
          </a:prstGeom>
        </p:spPr>
        <p:txBody>
          <a:bodyPr wrap="none" fromWordArt="1">
            <a:prstTxWarp prst="textPlain">
              <a:avLst>
                <a:gd name="adj" fmla="val 50000"/>
              </a:avLst>
            </a:prstTxWarp>
          </a:bodyPr>
          <a:lstStyle/>
          <a:p>
            <a:pPr marL="0" marR="0" lvl="0" indent="0" algn="l" defTabSz="685800" rtl="0" eaLnBrk="1" fontAlgn="base" latinLnBrk="0" hangingPunct="1">
              <a:lnSpc>
                <a:spcPct val="80000"/>
              </a:lnSpc>
              <a:spcBef>
                <a:spcPct val="0"/>
              </a:spcBef>
              <a:spcAft>
                <a:spcPct val="0"/>
              </a:spcAft>
              <a:buClrTx/>
              <a:buSzTx/>
              <a:buFontTx/>
              <a:buNone/>
              <a:tabLst/>
              <a:defRPr/>
            </a:pPr>
            <a:r>
              <a:rPr kumimoji="0" lang="en-US" sz="2700" b="1" i="0" u="none" strike="noStrike" kern="10" cap="none" spc="300" normalizeH="0" baseline="0" noProof="0" dirty="0">
                <a:ln w="28575" algn="ctr">
                  <a:noFill/>
                  <a:round/>
                  <a:headEnd/>
                  <a:tailEnd/>
                </a:ln>
                <a:solidFill>
                  <a:srgbClr val="FF995E"/>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rPr>
              <a:t>POUR OUT YOUR HEART</a:t>
            </a:r>
            <a:endParaRPr kumimoji="0" lang="en-US" sz="2700" b="1" i="0" u="none" strike="noStrike" kern="10" cap="none" spc="300" normalizeH="0" baseline="0" noProof="0" dirty="0">
              <a:ln w="28575" algn="ctr">
                <a:noFill/>
                <a:round/>
                <a:headEnd/>
                <a:tailEnd/>
              </a:ln>
              <a:solidFill>
                <a:srgbClr val="B33131"/>
              </a:solidFill>
              <a:effectLst>
                <a:outerShdw blurRad="50800" dist="38100" dir="2700000" algn="tl" rotWithShape="0">
                  <a:prstClr val="black">
                    <a:alpha val="40000"/>
                  </a:prstClr>
                </a:outerShdw>
              </a:effectLst>
              <a:uLnTx/>
              <a:uFillTx/>
              <a:latin typeface="Avenir Next" panose="020B0503020202020204" pitchFamily="34" charset="0"/>
              <a:ea typeface="+mn-ea"/>
              <a:cs typeface="+mn-cs"/>
            </a:endParaRPr>
          </a:p>
        </p:txBody>
      </p:sp>
    </p:spTree>
    <p:extLst>
      <p:ext uri="{BB962C8B-B14F-4D97-AF65-F5344CB8AC3E}">
        <p14:creationId xmlns:p14="http://schemas.microsoft.com/office/powerpoint/2010/main" val="11062762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4_Office Theme">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17406D"/>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1235</Words>
  <Application>Microsoft Office PowerPoint</Application>
  <PresentationFormat>On-screen Show (4:3)</PresentationFormat>
  <Paragraphs>250</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Nova Light</vt:lpstr>
      <vt:lpstr>Avenir Next</vt:lpstr>
      <vt:lpstr>Avenir Next Medium</vt:lpstr>
      <vt:lpstr>Calibri</vt:lpstr>
      <vt:lpstr>HelveticaNeue</vt:lpstr>
      <vt:lpstr>Times New Roman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Jeremiah Vik</dc:creator>
  <cp:lastModifiedBy>Jerry Godsey</cp:lastModifiedBy>
  <cp:revision>18494</cp:revision>
  <cp:lastPrinted>2020-03-08T07:13:43Z</cp:lastPrinted>
  <dcterms:created xsi:type="dcterms:W3CDTF">2004-01-21T04:50:01Z</dcterms:created>
  <dcterms:modified xsi:type="dcterms:W3CDTF">2020-03-30T15:54:28Z</dcterms:modified>
</cp:coreProperties>
</file>